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3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9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1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6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7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3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09CC0-3A6C-455F-BDA9-A0B97AFE4250}" type="datetimeFigureOut">
              <a:rPr lang="en-US" smtClean="0"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EAB5-F638-4EBD-ACC5-B85C9618E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ackup\timesheet\2014\New folder (5)\duns-se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25725"/>
            <a:ext cx="8839200" cy="463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3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266700"/>
            <a:ext cx="707707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7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pmt-am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9" y="304800"/>
            <a:ext cx="6819736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5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denial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59775" cy="58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90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form-ben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" y="152400"/>
            <a:ext cx="6711157" cy="649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88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en-pm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8" y="228600"/>
            <a:ext cx="6641961" cy="62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00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pend-pm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2970"/>
            <a:ext cx="8035365" cy="53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3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405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33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637506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6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249983" cy="57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1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2967"/>
            <a:ext cx="812494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5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announc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868"/>
            <a:ext cx="8743951" cy="622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9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file-up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5" y="685800"/>
            <a:ext cx="774540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98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Check File Processing Status-Click Rea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7" y="304800"/>
            <a:ext cx="6953251" cy="63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8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Previous File Download Information-Click Downlo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6678824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11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754005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390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15300" cy="4114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83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531709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8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713663" cy="61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711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566863"/>
            <a:ext cx="8991601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0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main-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999491" cy="65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7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curr-ben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933"/>
            <a:ext cx="6781800" cy="639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3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backup\timesheet\2014\New folder (5)\a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6859588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5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backup\timesheet\2014\New folder (5)\tkt-pmt-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4200"/>
            <a:ext cx="7646511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1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tkt-asgn-h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5063"/>
            <a:ext cx="7010400" cy="61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3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backup\timesheet\2014\New folder (5)\pend-pmts-more-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46787" cy="483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8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62000"/>
            <a:ext cx="88487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3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Social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Duffy, Steve</dc:creator>
  <cp:lastModifiedBy>889123</cp:lastModifiedBy>
  <cp:revision>2</cp:revision>
  <dcterms:created xsi:type="dcterms:W3CDTF">2014-07-23T02:54:45Z</dcterms:created>
  <dcterms:modified xsi:type="dcterms:W3CDTF">2014-08-22T14:38:10Z</dcterms:modified>
</cp:coreProperties>
</file>