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29" autoAdjust="0"/>
  </p:normalViewPr>
  <p:slideViewPr>
    <p:cSldViewPr>
      <p:cViewPr>
        <p:scale>
          <a:sx n="77" d="100"/>
          <a:sy n="77" d="100"/>
        </p:scale>
        <p:origin x="-100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10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C80F52-178E-4A7F-AB4A-16BC0574C476}" type="datetimeFigureOut">
              <a:rPr lang="en-US" smtClean="0"/>
              <a:t>09/23/2014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C90771-3C20-48EC-B214-BC84E1854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637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C90771-3C20-48EC-B214-BC84E1854F7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223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C90771-3C20-48EC-B214-BC84E1854F7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403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4429E-010C-4AAE-BF2B-6E486F554617}" type="datetimeFigureOut">
              <a:rPr lang="en-US" smtClean="0"/>
              <a:t>09/23/2014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3379E-3AB8-44D8-AFBD-4D9C873E9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780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4429E-010C-4AAE-BF2B-6E486F554617}" type="datetimeFigureOut">
              <a:rPr lang="en-US" smtClean="0"/>
              <a:t>09/23/2014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3379E-3AB8-44D8-AFBD-4D9C873E9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100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4429E-010C-4AAE-BF2B-6E486F554617}" type="datetimeFigureOut">
              <a:rPr lang="en-US" smtClean="0"/>
              <a:t>09/23/2014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3379E-3AB8-44D8-AFBD-4D9C873E9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320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4429E-010C-4AAE-BF2B-6E486F554617}" type="datetimeFigureOut">
              <a:rPr lang="en-US" smtClean="0"/>
              <a:t>09/23/2014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3379E-3AB8-44D8-AFBD-4D9C873E9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32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4429E-010C-4AAE-BF2B-6E486F554617}" type="datetimeFigureOut">
              <a:rPr lang="en-US" smtClean="0"/>
              <a:t>09/23/2014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3379E-3AB8-44D8-AFBD-4D9C873E9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286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4429E-010C-4AAE-BF2B-6E486F554617}" type="datetimeFigureOut">
              <a:rPr lang="en-US" smtClean="0"/>
              <a:t>09/23/2014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3379E-3AB8-44D8-AFBD-4D9C873E9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329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4429E-010C-4AAE-BF2B-6E486F554617}" type="datetimeFigureOut">
              <a:rPr lang="en-US" smtClean="0"/>
              <a:t>09/23/2014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3379E-3AB8-44D8-AFBD-4D9C873E9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292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4429E-010C-4AAE-BF2B-6E486F554617}" type="datetimeFigureOut">
              <a:rPr lang="en-US" smtClean="0"/>
              <a:t>09/23/2014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3379E-3AB8-44D8-AFBD-4D9C873E9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922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4429E-010C-4AAE-BF2B-6E486F554617}" type="datetimeFigureOut">
              <a:rPr lang="en-US" smtClean="0"/>
              <a:t>09/23/2014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3379E-3AB8-44D8-AFBD-4D9C873E9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556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4429E-010C-4AAE-BF2B-6E486F554617}" type="datetimeFigureOut">
              <a:rPr lang="en-US" smtClean="0"/>
              <a:t>09/23/2014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3379E-3AB8-44D8-AFBD-4D9C873E9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045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4429E-010C-4AAE-BF2B-6E486F554617}" type="datetimeFigureOut">
              <a:rPr lang="en-US" smtClean="0"/>
              <a:t>09/23/2014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3379E-3AB8-44D8-AFBD-4D9C873E9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972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54429E-010C-4AAE-BF2B-6E486F554617}" type="datetimeFigureOut">
              <a:rPr lang="en-US" smtClean="0"/>
              <a:t>09/23/2014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43379E-3AB8-44D8-AFBD-4D9C873E9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102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pc="-300" dirty="0" smtClean="0"/>
              <a:t>Example</a:t>
            </a:r>
            <a:r>
              <a:rPr lang="en-US" dirty="0"/>
              <a:t>-</a:t>
            </a:r>
            <a:r>
              <a:rPr lang="en-US" dirty="0" smtClean="0"/>
              <a:t> Data Entry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971"/>
          <a:stretch/>
        </p:blipFill>
        <p:spPr bwMode="auto">
          <a:xfrm>
            <a:off x="377021" y="1828800"/>
            <a:ext cx="8331200" cy="4572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7247792" y="2743200"/>
            <a:ext cx="1295400" cy="3200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 flipH="1" flipV="1">
            <a:off x="4191000" y="2819400"/>
            <a:ext cx="2971800" cy="1066800"/>
          </a:xfrm>
          <a:prstGeom prst="straightConnector1">
            <a:avLst/>
          </a:prstGeom>
          <a:ln w="25400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4343400" y="4343400"/>
            <a:ext cx="2819400" cy="762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4343400" y="4800600"/>
            <a:ext cx="2895600" cy="12192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247792" y="3004572"/>
            <a:ext cx="129540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Data will include age and gender, type of Incident, location contributing factors, health status, interventions initiated, outcome </a:t>
            </a:r>
            <a:r>
              <a:rPr lang="en-US" sz="1400" dirty="0">
                <a:solidFill>
                  <a:srgbClr val="C00000"/>
                </a:solidFill>
              </a:rPr>
              <a:t>s</a:t>
            </a:r>
            <a:r>
              <a:rPr lang="en-US" sz="1400" dirty="0" smtClean="0">
                <a:solidFill>
                  <a:srgbClr val="C00000"/>
                </a:solidFill>
              </a:rPr>
              <a:t>tatus</a:t>
            </a:r>
            <a:endParaRPr lang="en-US" sz="1400" dirty="0">
              <a:solidFill>
                <a:srgbClr val="C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38400" y="2829339"/>
            <a:ext cx="533400" cy="50062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784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Example- Overall Statistical Reports</a:t>
            </a:r>
            <a:endParaRPr lang="en-US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612"/>
          <a:stretch/>
        </p:blipFill>
        <p:spPr bwMode="auto">
          <a:xfrm>
            <a:off x="129435" y="1828800"/>
            <a:ext cx="8862165" cy="44958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302977" y="5084885"/>
            <a:ext cx="3733800" cy="990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302977" y="5121378"/>
            <a:ext cx="3733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PACE Organizations have the ability  in HPMS to assess their Element data statistically and make changes to their practices and processes according to their data findings. </a:t>
            </a:r>
            <a:endParaRPr lang="en-US" sz="1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6582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59</Words>
  <Application>Microsoft Office PowerPoint</Application>
  <PresentationFormat>On-screen Show (4:3)</PresentationFormat>
  <Paragraphs>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Example- Data Entry</vt:lpstr>
      <vt:lpstr>Example- Overall Statistical Reports</vt:lpstr>
    </vt:vector>
  </TitlesOfParts>
  <Company>CMS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Example- Data Entry</dc:title>
  <dc:creator>TAMIKA GLADNEY</dc:creator>
  <cp:lastModifiedBy>Mitch Bryman</cp:lastModifiedBy>
  <cp:revision>4</cp:revision>
  <dcterms:created xsi:type="dcterms:W3CDTF">2014-03-28T19:37:59Z</dcterms:created>
  <dcterms:modified xsi:type="dcterms:W3CDTF">2014-09-23T18:28:39Z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826024268</vt:i4>
  </property>
  <property fmtid="{D5CDD505-2E9C-101B-9397-08002B2CF9AE}" pid="3" name="_NewReviewCycle">
    <vt:lpwstr/>
  </property>
  <property fmtid="{D5CDD505-2E9C-101B-9397-08002B2CF9AE}" pid="4" name="_EmailSubject">
    <vt:lpwstr>PRA-Level One and Level Two updated with CC's, DM's and MH's Comments </vt:lpwstr>
  </property>
  <property fmtid="{D5CDD505-2E9C-101B-9397-08002B2CF9AE}" pid="5" name="_AuthorEmail">
    <vt:lpwstr>Tamika.Gladney@cms.hhs.gov</vt:lpwstr>
  </property>
  <property fmtid="{D5CDD505-2E9C-101B-9397-08002B2CF9AE}" pid="6" name="_AuthorEmailDisplayName">
    <vt:lpwstr>Gladney, Tamika (CMS/CM)</vt:lpwstr>
  </property>
  <property fmtid="{D5CDD505-2E9C-101B-9397-08002B2CF9AE}" pid="7" name="_PreviousAdHocReviewCycleID">
    <vt:i4>-1039184794</vt:i4>
  </property>
</Properties>
</file>