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>
        <p:scale>
          <a:sx n="77" d="100"/>
          <a:sy n="77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80F52-178E-4A7F-AB4A-16BC0574C476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90771-3C20-48EC-B214-BC84E1854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0771-3C20-48EC-B214-BC84E1854F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2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0771-3C20-48EC-B214-BC84E1854F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0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8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0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8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9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2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5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7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429E-010C-4AAE-BF2B-6E486F554617}" type="datetimeFigureOut">
              <a:rPr lang="en-US" smtClean="0"/>
              <a:t>09/23/2014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379E-3AB8-44D8-AFBD-4D9C873E9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0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300" dirty="0" smtClean="0"/>
              <a:t>Example</a:t>
            </a:r>
            <a:r>
              <a:rPr lang="en-US" dirty="0"/>
              <a:t>-</a:t>
            </a:r>
            <a:r>
              <a:rPr lang="en-US" dirty="0" smtClean="0"/>
              <a:t> Data Entry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71"/>
          <a:stretch/>
        </p:blipFill>
        <p:spPr bwMode="auto">
          <a:xfrm>
            <a:off x="377021" y="1828800"/>
            <a:ext cx="833120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247792" y="2743200"/>
            <a:ext cx="12954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191000" y="2819400"/>
            <a:ext cx="2971800" cy="106680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343400" y="4343400"/>
            <a:ext cx="2819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343400" y="4800600"/>
            <a:ext cx="2895600" cy="1219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47792" y="3004572"/>
            <a:ext cx="1295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Data will include age and gender, type of Incident, location contributing factors, health status, interventions initiated, outcome </a:t>
            </a:r>
            <a:r>
              <a:rPr lang="en-US" sz="1400" dirty="0">
                <a:solidFill>
                  <a:srgbClr val="C00000"/>
                </a:solidFill>
              </a:rPr>
              <a:t>s</a:t>
            </a:r>
            <a:r>
              <a:rPr lang="en-US" sz="1400" dirty="0" smtClean="0">
                <a:solidFill>
                  <a:srgbClr val="C00000"/>
                </a:solidFill>
              </a:rPr>
              <a:t>tatus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829339"/>
            <a:ext cx="533400" cy="5006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Overall Statistical Reports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12"/>
          <a:stretch/>
        </p:blipFill>
        <p:spPr bwMode="auto">
          <a:xfrm>
            <a:off x="129435" y="1828800"/>
            <a:ext cx="8862165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02977" y="5084885"/>
            <a:ext cx="37338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02977" y="5121378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PACE Organizations have the ability  in HPMS to assess their Element data statistically and make changes to their practices and processes according to their data findings. 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59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Example- Data Entry</vt:lpstr>
      <vt:lpstr>Example- Overall Statistical Reports</vt:lpstr>
    </vt:vector>
  </TitlesOfParts>
  <Company>CMS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Example- Data Entry</dc:title>
  <dc:creator>TAMIKA GLADNEY</dc:creator>
  <cp:lastModifiedBy>Mitch Bryman</cp:lastModifiedBy>
  <cp:revision>4</cp:revision>
  <dcterms:created xsi:type="dcterms:W3CDTF">2014-03-28T19:37:59Z</dcterms:created>
  <dcterms:modified xsi:type="dcterms:W3CDTF">2014-09-23T18:28:39Z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826024268</vt:i4>
  </property>
  <property fmtid="{D5CDD505-2E9C-101B-9397-08002B2CF9AE}" pid="3" name="_NewReviewCycle">
    <vt:lpwstr/>
  </property>
  <property fmtid="{D5CDD505-2E9C-101B-9397-08002B2CF9AE}" pid="4" name="_EmailSubject">
    <vt:lpwstr>PRA-Level One and Level Two updated with CC's, DM's and MH's Comments </vt:lpwstr>
  </property>
  <property fmtid="{D5CDD505-2E9C-101B-9397-08002B2CF9AE}" pid="5" name="_AuthorEmail">
    <vt:lpwstr>Tamika.Gladney@cms.hhs.gov</vt:lpwstr>
  </property>
  <property fmtid="{D5CDD505-2E9C-101B-9397-08002B2CF9AE}" pid="6" name="_AuthorEmailDisplayName">
    <vt:lpwstr>Gladney, Tamika (CMS/CM)</vt:lpwstr>
  </property>
  <property fmtid="{D5CDD505-2E9C-101B-9397-08002B2CF9AE}" pid="7" name="_PreviousAdHocReviewCycleID">
    <vt:i4>-1039184794</vt:i4>
  </property>
</Properties>
</file>