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292" r:id="rId3"/>
    <p:sldId id="290" r:id="rId4"/>
    <p:sldId id="293" r:id="rId5"/>
    <p:sldId id="294" r:id="rId6"/>
    <p:sldId id="306" r:id="rId7"/>
    <p:sldId id="307" r:id="rId8"/>
    <p:sldId id="295" r:id="rId9"/>
    <p:sldId id="308" r:id="rId10"/>
    <p:sldId id="309" r:id="rId11"/>
    <p:sldId id="296" r:id="rId12"/>
    <p:sldId id="310" r:id="rId13"/>
    <p:sldId id="297" r:id="rId14"/>
    <p:sldId id="317" r:id="rId15"/>
    <p:sldId id="318" r:id="rId16"/>
    <p:sldId id="319" r:id="rId17"/>
    <p:sldId id="300" r:id="rId18"/>
    <p:sldId id="320" r:id="rId19"/>
    <p:sldId id="311" r:id="rId20"/>
    <p:sldId id="301" r:id="rId21"/>
    <p:sldId id="312" r:id="rId22"/>
    <p:sldId id="315" r:id="rId23"/>
    <p:sldId id="303" r:id="rId24"/>
    <p:sldId id="313" r:id="rId25"/>
    <p:sldId id="314" r:id="rId26"/>
    <p:sldId id="284" r:id="rId2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YMPIA-JAMES, DAISY J" initials="ODJ" lastIdx="0" clrIdx="0">
    <p:extLst/>
  </p:cmAuthor>
  <p:cmAuthor id="2" name="Burriesci, Kelli Ann" initials="KB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E4D5C7-0F6C-4100-9529-695EF0C470B4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6BADD9-CBF4-4728-BDE0-71EBA9D7D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25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B03BB-0D9A-4027-94CE-E46F826345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C508-A224-4134-94BA-3E2894AB82D2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C426-2B36-4886-8883-40156F0BF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31D9-4B88-4D20-9960-ED6EF02FF874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231F-A0BC-403B-B8DA-9DA19E188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528F-8FCE-4C3A-A15D-2B2322A700BE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4A66-FD52-4602-AB83-F1F2F8C86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39F7-CE39-41F2-AB01-4DE347243A41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CEA6-FECE-4D2C-BE18-AE7FF4916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F684-CD5B-4053-BD28-42B33AF48133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E12-89D8-4FFB-8DE9-CE843B5CE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CAAF-863E-4A9F-A401-43B796C36D75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64EC-5AFD-45FB-8187-9764AC77B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E7BF-56F4-4DB0-8805-7169C059DC89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A5E0-9D6C-4069-8DFB-09DC2F924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1D54-CA70-45F3-9C0E-55F8E751DFD0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F2C4-E4BA-42B1-A59F-E0C16D4C1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38C9-DD7B-4DC9-9CDE-973BFE59BFC3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ADEA-19B1-4870-BD9F-6860D483C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70B3-587F-4D68-9B52-70E2078D6F34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2AE8-C3AB-4D22-8176-B0964AAE6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DE95-314F-4456-A8A7-4952195E3240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6863-67BC-440A-A487-16DF53AB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4BA57-C780-47D1-862D-45B868704F69}" type="datetime1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BC115-BE6F-49BE-B327-BA4F6196D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543800" cy="25939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Electronic System for Travel Authorization (ESTA)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362200" y="5791200"/>
            <a:ext cx="6461125" cy="106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U.S. Customs and Border Protection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September 2014</a:t>
            </a:r>
          </a:p>
        </p:txBody>
      </p:sp>
      <p:pic>
        <p:nvPicPr>
          <p:cNvPr id="14339" name="Picture 7" descr="cbp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97463"/>
            <a:ext cx="1676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0863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arallelogram 8"/>
          <p:cNvSpPr/>
          <p:nvPr/>
        </p:nvSpPr>
        <p:spPr>
          <a:xfrm>
            <a:off x="190500" y="76200"/>
            <a:ext cx="8724900" cy="41275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39106-9CE4-4466-B2D4-2E74A001660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Passport Information (3 of 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11481"/>
          <a:stretch/>
        </p:blipFill>
        <p:spPr>
          <a:xfrm>
            <a:off x="81859" y="1238318"/>
            <a:ext cx="5597867" cy="54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Contact Information (1 of 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28275"/>
            <a:ext cx="6726817" cy="48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Contact Information (2 of 2)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" y="1260395"/>
            <a:ext cx="6759791" cy="44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Emergency Contact Info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4464"/>
          <a:stretch/>
        </p:blipFill>
        <p:spPr>
          <a:xfrm>
            <a:off x="0" y="1211428"/>
            <a:ext cx="6477000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Travel Info / US POC (1 of 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3" y="1239731"/>
            <a:ext cx="6429808" cy="3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Travel Info / US POC (2 of 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" y="1239732"/>
            <a:ext cx="6623106" cy="54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Travel Info / US POC (3 of 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3" y="1295400"/>
            <a:ext cx="6721414" cy="46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Employment Info (1 of 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6089" r="1759"/>
          <a:stretch/>
        </p:blipFill>
        <p:spPr>
          <a:xfrm>
            <a:off x="76200" y="1244084"/>
            <a:ext cx="6769552" cy="3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Parallelogram 14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Employment Info (2 of 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6" y="1241908"/>
            <a:ext cx="6821024" cy="46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Employment Info (3 of 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1"/>
            <a:ext cx="72078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49530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 Page </a:t>
            </a: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19594" y="688915"/>
            <a:ext cx="5712631" cy="61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" y="1198977"/>
            <a:ext cx="5105400" cy="563289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Eligibility Questions</a:t>
            </a:r>
          </a:p>
        </p:txBody>
      </p:sp>
    </p:spTree>
    <p:extLst>
      <p:ext uri="{BB962C8B-B14F-4D97-AF65-F5344CB8AC3E}">
        <p14:creationId xmlns:p14="http://schemas.microsoft.com/office/powerpoint/2010/main" val="3478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Waiver and Certification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" r="1580" b="1098"/>
          <a:stretch/>
        </p:blipFill>
        <p:spPr>
          <a:xfrm>
            <a:off x="228601" y="1371600"/>
            <a:ext cx="7848600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Payment Required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" y="1244085"/>
            <a:ext cx="8271923" cy="42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Pending Status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7" y="1219200"/>
            <a:ext cx="849325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Approved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217658"/>
            <a:ext cx="7317917" cy="55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Denied 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7074"/>
            <a:ext cx="8101012" cy="33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EF8-484B-45D8-8479-D10B2DC26582}" type="datetime1">
              <a:rPr lang="en-US"/>
              <a:pPr/>
              <a:t>10/28/2014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B630-3DD4-47E7-A1DC-EEFBCE077D96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6" name="Picture 2" descr="DHS_cbp_S-BL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24178" r="17656" b="24178"/>
          <a:stretch>
            <a:fillRect/>
          </a:stretch>
        </p:blipFill>
        <p:spPr bwMode="auto">
          <a:xfrm>
            <a:off x="381000" y="2057400"/>
            <a:ext cx="8305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7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5014"/>
            <a:ext cx="6705600" cy="5687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62986"/>
            <a:ext cx="49530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0491"/>
            <a:ext cx="7924800" cy="565633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62986"/>
            <a:ext cx="49530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Travel Promotion Act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57" y="1295400"/>
            <a:ext cx="6811349" cy="523291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Applicant Information (1 of 3) </a:t>
            </a:r>
          </a:p>
        </p:txBody>
      </p:sp>
    </p:spTree>
    <p:extLst>
      <p:ext uri="{BB962C8B-B14F-4D97-AF65-F5344CB8AC3E}">
        <p14:creationId xmlns:p14="http://schemas.microsoft.com/office/powerpoint/2010/main" val="10932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Applicant Information (2 of 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06" y="1186996"/>
            <a:ext cx="6087958" cy="56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Applicant Information (3 of 3) 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 b="10000"/>
          <a:stretch/>
        </p:blipFill>
        <p:spPr>
          <a:xfrm>
            <a:off x="132806" y="1226668"/>
            <a:ext cx="6583860" cy="55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6200" y="69592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Passport Information (1 of 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371600"/>
            <a:ext cx="6629400" cy="35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9521-BFBA-4D46-A73F-146DDA2F214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76200" y="821274"/>
            <a:ext cx="7239000" cy="325437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69592"/>
            <a:ext cx="6172200" cy="914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Passport Information (2 of 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" y="1211429"/>
            <a:ext cx="6588087" cy="52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174</Words>
  <Application>Microsoft Office PowerPoint</Application>
  <PresentationFormat>On-screen Show (4:3)</PresentationFormat>
  <Paragraphs>55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Electronic System for Travel Authorization (ESTA)</vt:lpstr>
      <vt:lpstr>Main Page </vt:lpstr>
      <vt:lpstr>Disclaimer</vt:lpstr>
      <vt:lpstr>Travel Promotion Act</vt:lpstr>
      <vt:lpstr>Applicant Information (1 of 3) </vt:lpstr>
      <vt:lpstr>PowerPoint Presentation</vt:lpstr>
      <vt:lpstr>Applicant Information (3 of 3) </vt:lpstr>
      <vt:lpstr>PowerPoint Presentation</vt:lpstr>
      <vt:lpstr>Passport Information (2 of 3) </vt:lpstr>
      <vt:lpstr>Passport Information (3 of 3) </vt:lpstr>
      <vt:lpstr>Contact Information (1 of 2) </vt:lpstr>
      <vt:lpstr>Contact Information (2 of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Customs &amp; Border Protection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bcacej0</dc:creator>
  <cp:lastModifiedBy>tyrone.huff</cp:lastModifiedBy>
  <cp:revision>234</cp:revision>
  <cp:lastPrinted>2014-09-24T21:21:08Z</cp:lastPrinted>
  <dcterms:created xsi:type="dcterms:W3CDTF">2012-06-13T18:23:29Z</dcterms:created>
  <dcterms:modified xsi:type="dcterms:W3CDTF">2014-10-28T18:28:24Z</dcterms:modified>
</cp:coreProperties>
</file>