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65" r:id="rId5"/>
    <p:sldId id="266" r:id="rId6"/>
    <p:sldId id="257" r:id="rId7"/>
    <p:sldId id="258" r:id="rId8"/>
    <p:sldId id="25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4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3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8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6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EA2A7-E220-4E68-9BD7-8E11387E2D82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0B51-8ACC-42F5-87D5-74BEE83F3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4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705600" cy="61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58166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3661381"/>
            <a:ext cx="2762412" cy="1952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5648326"/>
            <a:ext cx="584200" cy="10414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5486400" y="4637838"/>
            <a:ext cx="720436" cy="619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 flipV="1">
            <a:off x="2438400" y="5648326"/>
            <a:ext cx="3768436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6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689122" cy="5486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797053" y="1828800"/>
            <a:ext cx="0" cy="1828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28352" y="4020945"/>
            <a:ext cx="1208074" cy="3473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</p:cNvCxnSpPr>
          <p:nvPr/>
        </p:nvCxnSpPr>
        <p:spPr>
          <a:xfrm flipH="1" flipV="1">
            <a:off x="5562601" y="4572001"/>
            <a:ext cx="1177757" cy="4823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58" y="4648200"/>
            <a:ext cx="2070847" cy="81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26" y="3635189"/>
            <a:ext cx="2074779" cy="7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9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8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RSI Slide3 Revised.pptx [Read-Only] - Microsoft Power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341"/>
            <a:ext cx="9144000" cy="55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8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DCC-DB72-484A-890A-A4590FFCC06F}" type="datetime1">
              <a:rPr lang="en-US" smtClean="0"/>
              <a:t>10/3/2011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965"/>
            <a:ext cx="9144000" cy="45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3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DCC-DB72-484A-890A-A4590FFCC06F}" type="datetime1">
              <a:rPr lang="en-US" smtClean="0"/>
              <a:t>10/3/2011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650"/>
            <a:ext cx="9144000" cy="61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DCC-DB72-484A-890A-A4590FFCC06F}" type="datetime1">
              <a:rPr lang="en-US" smtClean="0"/>
              <a:t>10/3/2011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75"/>
            <a:ext cx="91440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DCC-DB72-484A-890A-A4590FFCC06F}" type="datetime1">
              <a:rPr lang="en-US" smtClean="0"/>
              <a:t>10/3/2011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88"/>
            <a:ext cx="9144000" cy="61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5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DCC-DB72-484A-890A-A4590FFCC06F}" type="datetime1">
              <a:rPr lang="en-US" smtClean="0"/>
              <a:t>10/3/2011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"/>
            <a:ext cx="9144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6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8282"/>
            <a:ext cx="58166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25" y="346364"/>
            <a:ext cx="1778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25" y="1043709"/>
            <a:ext cx="103505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25" y="2006600"/>
            <a:ext cx="67945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25" y="3048000"/>
            <a:ext cx="628650" cy="209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75" y="3394364"/>
            <a:ext cx="895350" cy="8128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" idx="1"/>
          </p:cNvCxnSpPr>
          <p:nvPr/>
        </p:nvCxnSpPr>
        <p:spPr>
          <a:xfrm flipH="1">
            <a:off x="4251325" y="603539"/>
            <a:ext cx="2667000" cy="10728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91181" y="1422400"/>
            <a:ext cx="2432051" cy="584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 flipV="1">
            <a:off x="3870325" y="2311400"/>
            <a:ext cx="3048000" cy="10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1"/>
          </p:cNvCxnSpPr>
          <p:nvPr/>
        </p:nvCxnSpPr>
        <p:spPr>
          <a:xfrm flipH="1" flipV="1">
            <a:off x="3794125" y="2667000"/>
            <a:ext cx="3124200" cy="485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1"/>
          </p:cNvCxnSpPr>
          <p:nvPr/>
        </p:nvCxnSpPr>
        <p:spPr>
          <a:xfrm flipH="1" flipV="1">
            <a:off x="4307320" y="2971800"/>
            <a:ext cx="2604655" cy="8289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4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 / Risk Management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gary.walker</dc:creator>
  <cp:lastModifiedBy>shannon.persetic</cp:lastModifiedBy>
  <cp:revision>6</cp:revision>
  <dcterms:created xsi:type="dcterms:W3CDTF">2011-09-21T21:19:00Z</dcterms:created>
  <dcterms:modified xsi:type="dcterms:W3CDTF">2011-10-03T10:40:56Z</dcterms:modified>
</cp:coreProperties>
</file>