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6" r:id="rId3"/>
    <p:sldId id="258" r:id="rId4"/>
    <p:sldId id="273" r:id="rId5"/>
    <p:sldId id="269" r:id="rId6"/>
    <p:sldId id="261" r:id="rId7"/>
    <p:sldId id="27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5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6F8C-4A11-CC4C-9B7F-A30551BB9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0F39-E32B-4B4C-9D02-2EAD5D54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Cigarettes,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Cigars,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E-cigarettes,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Cigarillos,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Hookah,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Little Cigars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9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E-cigarettes</a:t>
            </a:r>
            <a:r>
              <a:rPr lang="en-US" baseline="0" dirty="0" smtClean="0"/>
              <a:t>, from CTP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0F39-E32B-4B4C-9D02-2EAD5D546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C1C0-6363-8743-B2E6-BD82BD0D3A7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1623-2C6C-2945-ABD2-BB300644A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4825"/>
            <a:ext cx="7772400" cy="1470025"/>
          </a:xfrm>
        </p:spPr>
        <p:txBody>
          <a:bodyPr>
            <a:noAutofit/>
          </a:bodyPr>
          <a:lstStyle/>
          <a:p>
            <a:r>
              <a:rPr lang="en-US" sz="3500" dirty="0"/>
              <a:t>Focus Group Study of Youth Reactions to </a:t>
            </a:r>
            <a:r>
              <a:rPr lang="en-US" sz="3500" dirty="0" smtClean="0"/>
              <a:t>Creative </a:t>
            </a:r>
            <a:r>
              <a:rPr lang="en-US" sz="3500" dirty="0"/>
              <a:t>Advertising Concepts Designed to Prevent Youth Tobacco Use among Multicultural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Addendum </a:t>
            </a:r>
            <a:r>
              <a:rPr lang="en-US" sz="2500" dirty="0" smtClean="0"/>
              <a:t>C </a:t>
            </a:r>
            <a:r>
              <a:rPr lang="en-US" sz="2500" dirty="0"/>
              <a:t>- Tobacco Product Photographs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8350" y="0"/>
            <a:ext cx="100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OMB 0910-0796</a:t>
            </a:r>
          </a:p>
          <a:p>
            <a:r>
              <a:rPr lang="en-US" sz="800" dirty="0" err="1" smtClean="0"/>
              <a:t>Exp</a:t>
            </a:r>
            <a:r>
              <a:rPr lang="en-US" sz="800" dirty="0" smtClean="0"/>
              <a:t>: 6/30/18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65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  <a:endParaRPr lang="en-US" sz="2500" dirty="0"/>
          </a:p>
        </p:txBody>
      </p:sp>
      <p:pic>
        <p:nvPicPr>
          <p:cNvPr id="8" name="Picture 7" descr="Screen Shot 2015-08-18 at 4.05.07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8" y="833902"/>
            <a:ext cx="2479564" cy="5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</a:t>
            </a:r>
          </a:p>
        </p:txBody>
      </p:sp>
      <p:pic>
        <p:nvPicPr>
          <p:cNvPr id="3" name="Picture 2" descr="Screen Shot 2015-08-18 at 4.23.47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72" y="246063"/>
            <a:ext cx="5206657" cy="63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3</a:t>
            </a:r>
          </a:p>
        </p:txBody>
      </p:sp>
      <p:pic>
        <p:nvPicPr>
          <p:cNvPr id="3" name="Picture 2" descr="Screen Shot 2015-08-18 at 4.55.37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84345"/>
            <a:ext cx="4743450" cy="60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4</a:t>
            </a:r>
          </a:p>
        </p:txBody>
      </p:sp>
      <p:pic>
        <p:nvPicPr>
          <p:cNvPr id="3" name="Picture 2" descr="Screen Shot 2015-08-18 at 4.30.34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42" y="238125"/>
            <a:ext cx="4516316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5</a:t>
            </a:r>
          </a:p>
        </p:txBody>
      </p:sp>
      <p:pic>
        <p:nvPicPr>
          <p:cNvPr id="3" name="Picture 2" descr="Screen Shot 2015-08-18 at 4.45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83" y="382486"/>
            <a:ext cx="4020635" cy="6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6</a:t>
            </a:r>
          </a:p>
        </p:txBody>
      </p:sp>
      <p:pic>
        <p:nvPicPr>
          <p:cNvPr id="3" name="Picture 2" descr="Screen Shot 2015-08-18 at 4.40.4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30" y="285750"/>
            <a:ext cx="3680141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1882" y="6068123"/>
            <a:ext cx="815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7</a:t>
            </a:r>
          </a:p>
        </p:txBody>
      </p:sp>
      <p:pic>
        <p:nvPicPr>
          <p:cNvPr id="3" name="Picture 2" descr="Screen Shot 2015-08-18 at 4.5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552450"/>
            <a:ext cx="4279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279" y="3105835"/>
            <a:ext cx="100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104</TotalTime>
  <Words>75</Words>
  <Application>Microsoft Office PowerPoint</Application>
  <PresentationFormat>On-screen Show (4:3)</PresentationFormat>
  <Paragraphs>27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Focus Group Study of Youth Reactions to Creative Advertising Concepts Designed to Prevent Youth Tobacco Use among Multicultural Youth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Rescue Social Change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Stalgaitis</dc:creator>
  <cp:lastModifiedBy>Sanford, Amber</cp:lastModifiedBy>
  <cp:revision>19</cp:revision>
  <dcterms:created xsi:type="dcterms:W3CDTF">2015-08-18T19:47:01Z</dcterms:created>
  <dcterms:modified xsi:type="dcterms:W3CDTF">2015-10-15T19:33:51Z</dcterms:modified>
</cp:coreProperties>
</file>