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-2418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79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4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9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5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1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4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89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460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16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53CE8-DA71-6144-924C-DBAD1C90CD6A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1707E-008F-8F47-A811-B4B7085D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39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87400"/>
            <a:ext cx="9144000" cy="52641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06242" y="120770"/>
            <a:ext cx="1880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DRAFT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503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00" y="0"/>
            <a:ext cx="7272106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06242" y="120770"/>
            <a:ext cx="1880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DRAFT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983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0"/>
            <a:ext cx="839755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06242" y="120770"/>
            <a:ext cx="1880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DRAFT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619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IncSolve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Wei</dc:creator>
  <cp:lastModifiedBy>Temperance Battee</cp:lastModifiedBy>
  <cp:revision>4</cp:revision>
  <dcterms:created xsi:type="dcterms:W3CDTF">2014-09-16T16:22:47Z</dcterms:created>
  <dcterms:modified xsi:type="dcterms:W3CDTF">2015-02-23T13:28:05Z</dcterms:modified>
</cp:coreProperties>
</file>