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8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8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3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4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50FC-3496-41A4-8D91-EF742DFB132F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CA48-6C2E-4272-9627-4D2BA30C3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ownloads/spectrum-of-opportunities-obesity-prevention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827532"/>
            <a:ext cx="9281160" cy="520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808" y="6172200"/>
            <a:ext cx="616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Source: </a:t>
            </a:r>
            <a:r>
              <a:rPr lang="en-US" smtClean="0">
                <a:hlinkClick r:id="rId3"/>
              </a:rPr>
              <a:t>http://www.cdc.gov/obesity/downloads/spectrum-of-opportunities-obesity-prevention.pdf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1972" y="373487"/>
            <a:ext cx="285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Attachment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4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b Instrument Word Version Guideline File" ma:contentTypeID="0x010100FD0F1E0F67359F4D9D426FB699895E260040510BFFB96211439356D59EEDCA1E28" ma:contentTypeVersion="1" ma:contentTypeDescription="" ma:contentTypeScope="" ma:versionID="d4af4b89e4304907e6e64d1ef4f9efa2">
  <xsd:schema xmlns:xsd="http://www.w3.org/2001/XMLSchema" xmlns:xs="http://www.w3.org/2001/XMLSchema" xmlns:p="http://schemas.microsoft.com/office/2006/metadata/properties" xmlns:ns2="b5c0ca00-073d-4463-9985-b654f14791fe" targetNamespace="http://schemas.microsoft.com/office/2006/metadata/properties" ma:root="true" ma:fieldsID="481b302d9f860e7493e8c5eeca84a21c" ns2:_="">
    <xsd:import namespace="b5c0ca00-073d-4463-9985-b654f14791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0ca00-073d-4463-9985-b654f14791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c0ca00-073d-4463-9985-b654f14791fe">OSTLTSDOC-728-872</_dlc_DocId>
    <_dlc_DocIdUrl xmlns="b5c0ca00-073d-4463-9985-b654f14791fe">
      <Url>https://esp.cdc.gov/sites/ostlts/pip/osc/_layouts/15/DocIdRedir.aspx?ID=OSTLTSDOC-728-872</Url>
      <Description>OSTLTSDOC-728-872</Description>
    </_dlc_DocIdUrl>
  </documentManagement>
</p:properties>
</file>

<file path=customXml/itemProps1.xml><?xml version="1.0" encoding="utf-8"?>
<ds:datastoreItem xmlns:ds="http://schemas.openxmlformats.org/officeDocument/2006/customXml" ds:itemID="{7D70C0F5-2EA7-47C9-83A9-54CE47140F7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B202F54-9210-4D17-9609-949C7425E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0ca00-073d-4463-9985-b654f1479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D7FCAE-0071-4B47-9F02-58573101BAF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1B81C3-05DB-458E-87EF-96871FD6A69F}">
  <ds:schemaRefs>
    <ds:schemaRef ds:uri="http://purl.org/dc/elements/1.1/"/>
    <ds:schemaRef ds:uri="http://purl.org/dc/terms/"/>
    <ds:schemaRef ds:uri="b5c0ca00-073d-4463-9985-b654f14791fe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Dooyema, Carrie A. (CDC/ONDIEH/NCCDPHP)</dc:creator>
  <cp:lastModifiedBy>CDC User</cp:lastModifiedBy>
  <cp:revision>2</cp:revision>
  <dcterms:created xsi:type="dcterms:W3CDTF">2015-09-17T14:37:23Z</dcterms:created>
  <dcterms:modified xsi:type="dcterms:W3CDTF">2015-09-22T16:32:49Z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0x010100FD0F1E0F67359F4D9D426FB699895E260040510BFFB96211439356D59EEDCA1E28</vt:lpwstr>
  </property>
  <property fmtid="{D5CDD505-2E9C-101B-9397-08002B2CF9AE}" pid="3" name="_dlc_DocIdItemGuid">
    <vt:lpwstr>ebd46858-7787-45f8-9e4f-8ea167c8c29c</vt:lpwstr>
  </property>
</Properties>
</file>