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1321B-26DE-4F0B-9395-A5A059D3024B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19FB-BA25-48C7-8DD3-1D98B902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7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082D-12D7-423A-AD3F-9BBDFEE73105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F0F6C-3DA0-4884-8176-E61C92D6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27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0F6C-3DA0-4884-8176-E61C92D64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1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B831-5E90-463A-BAC4-2770CC89AF30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4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BEC-5E8B-42D9-B1E9-93FDB7FE89F6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5526-7242-4987-BFC1-D7E22FEC766D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204B-5181-42C2-A41B-3E539302E69F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6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6730-E0CF-4648-9DCE-B92E8187C4BA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FC8-86E9-40FF-BB7E-7FC59D34D86A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357-1E13-4B3B-B298-2E90B46A4F08}" type="datetime1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9E55-DD2B-4453-8DF7-95AEBF44B02E}" type="datetime1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DA7-E699-49A7-A78B-2D6C05AE5E44}" type="datetime1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59FF-452C-40F7-95A0-33D4E69B3C66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4ECD-408B-4927-873D-81C31B47D19D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6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D2A1-CCCF-4922-904F-A466CBF7321F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Attachment G: Materials for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AF52-DB4D-C943-ABE9-E6FE4729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Feet of a cadaver on a gurney with a toe tag with the words 'Anthrax can kill you' below&#10;&#10;Smiley face with exed out eyes and an open mouth with the words 'Anthrax Kills'&#10;&#10;Person on a gurney covered by a blanket with the workds 'Anthrax Kills' above it&#10;&#10;" title="Slide 1 Englis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 pictograms:&#10;&#10;Left to right:&#10;&#10;A blue cartoon person holding hands with a white cartoon person. The words ‘you can’t catch anthrax’ below.&#10;&#10;Three rows of blue and white cartoon heads. The words ‘you can’t spread anthrax’ below.&#10;&#10;Blue and white cartoon people standing in line. A bottle with blue pills inside at the far right. The words ‘it’s ok to stand in line’ below.&#10;" title="Slide 10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A black syringe superimposed over a grey background with the words ‘times three’ directly below and the phrase ‘you need three shots of vaccine’ below that.&#10;&#10;Three black syringes in blue circles superimposed over a grid representing a calendar month. The words “protection equals three shots of vaccine” below.&#10;&#10;Three black syringes over a blue background. The words “three shots of vaccine protect!” below.&#10;" title="Slide 11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A bottle of blue pills with a plus sign and three black syringes superimposed over a blue background. The words ‘equals best protection’ below.&#10;&#10;Three black syringes in blue circles superimposed over a grid representing a calendar month. The words ‘you need three shots of vaccine’ below.&#10;&#10;Seven rows with a week numbered one through 7. Each row also has two blue pills. Weeks one, three, and 5 also have a white syringe.  The words “take antibiotics for two weeks after last shot” below.&#10;" title="Slide 12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1464"/>
            <a:ext cx="8229600" cy="1143000"/>
          </a:xfrm>
        </p:spPr>
        <p:txBody>
          <a:bodyPr/>
          <a:lstStyle/>
          <a:p>
            <a:r>
              <a:rPr lang="en-US" dirty="0" smtClean="0"/>
              <a:t>Spanish Versions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Feet of a cadaver on a gurney with a toe tag with the words 'EL CARBUNCO PUEDE MATARLO' below&#10;&#10;Smiley face with exed out eyes and an open mouth with the words 'EL CARBUNCO MATA'&#10;&#10;Person on a gurney covered by a blanket with the workds 'EL CARBUNCO MATA' above it&#10;" title="Slide 1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9625"/>
            <a:ext cx="8875059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Feet of a cadaver on a gurney with a toe tag with the words 'EL CARBUNCO PUEDE MATARLO' below&#10;&#10;A bottle with blue pills inside with the words '¡EMPIECE A TOMAR ANTIBIÓTICOS AHORA MISMO!!' below.&#10;&#10;Blue pill with the word 'Carbunco' above it. The words '¡LOS ANTIBIÓTICOS PUEDEN SALVAR SU VIDA!' below" title="Slide 2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 pictograms:&#10;&#10;Left to right:&#10;&#10;Smiley face with exed out eyes and an open mouth with the words 'EL CARBUNCO MATA'&#10;&#10;A bottle with blue pills inside with the words '¡EMPIECE A TOMAR ANTIBIÓTICOS AHORA MISMO!' below.&#10;&#10;Blue pill with the words 'EL CARBUNCO'' above it. The words '¡LOS ANTIBIÓTICOS PUEDEN SALVAR SU VIDA!' below&#10;" title="Slide 3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Person on a gurney covered by a blanket with the workds 'EL CARBUNCO MATA' above it&#10;&#10;A bottle with blue pills inside with the words '¡EMPIECE A TOMAR ANTIBIÓTICOS AHORA MISMO!' below.&#10;&#10;Blue pill with the words 'EL CARBUNCO' above it. The words '¡LOS ANTIBIÓTICOS PUEDEN SALVAR SU VIDA!' below&#10;" title="Slide 4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bottle of blue pills with a wi-fi symbol above it and the words 'VEA LAS NOTICIAS: ANTIBIÓTICOS GRATUITOS' below it.&#10;&#10;Blue and white people standing in a line, a bottle with blue pills at the far right. The words ‘HAGA FILA PARA OBTENER ANTIBIÓTICOS GRATIS’ below.&#10;&#10;Blue and white people standing side by side, holding hands. A bottle of blue pills above them. The words ‘NO PUEDE CONTRAER CARBUNCO’ below." title="Slide 5 Span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9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 &#10;&#10;Left to right: &#10;&#10;Bottle of blue pills inside a television graphic with the word 'GRATIS' under the pill bottle. The words 'VEA LAS NOTICIAS: ANTIBIÓTICOS GRATUITOS' below.&#10;&#10;Blue and white people standing in a line, a bottle with blue pills at the far right. The words 'LAS FILAS PUEDEN SER LARGAS' below.&#10;&#10;Blue and white people standing side by side, holding hands. A bottle of blue pills above them. The words 'NO PUEDE CONTRAER CARBUNCO EN LA FILA' below.&#10;" title="Slide 6 Span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5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Feet of a cadaver on a gurney with a toe tag with the words 'Anthrax can kill you' below&#10;&#10;A bottle with blue pills inside with the words 'Start Taking Antibiotics now!' below.&#10;&#10;Blue pill with the word 'Anthrax' above it. The words 'antibiotics can save your life!'" title="Slide 2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Two cartoon heads with open mouths, one over a white background with a sun above and a blue pill and the word “A M” below. The second over a black background with a moon above and a blue pill with the word “P M” below. The words 'TOME LOS ANTIBIÓTICOS 2 VECES POR DÍA' below.&#10;&#10;A bottle with blue pills inside with two pills, the symbol for ‘multiply’ and the number 60 below. The words ‘TOME LOS ANTIBIÓTICOS POR 60 DÍAS’ below.&#10;&#10;A white cartoon head with mouth open taking a blue pill. The words “A M” and “P M” below along with “SIGA TOMANDO LOS ANTIBIÓTICOS ¡NO LOS DEJE! DE TOMAR”&#10;" title="Slide 7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A pill bottle with blue pills inside with the words “A M” and “P M” next to it and the words “TOME LOS ANTIBIÓTICOS 2 VECES POR DÍA” below.&#10;&#10;Two blue pills, each superimposed over a grid representing one month. The words “60 DÍAS DE ANTIBIÓTICOS” below&#10;&#10;A white cartoon head with mouth open taking a blue pill. The words “TOME LOS ANTIBIÓTICOS HASTA QUE LE INDIQUEN DEJAR DE TOMAR” below.&#10;" title="Slide 8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63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A blue cartoon person holding hands with a white cartoon person. The words ‘EL CARBUNCO NO ES CONTAGIOSO’ below.&#10;&#10;Three rows of blue and white cartoon heads. The words ‘NO PUEDE CONTRAER CARBUNCO’ below.&#10;&#10;Blue and white cartoon people standing in line. A bottle with blue pills inside at the far right. The words '¡EL CARBUNCO NO ES CONTAGIOSO!’ below.&#10;" title="Slide 9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6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A blue cartoon person holding hands with a white cartoon person. The words ‘NO PUEDE CONTRAER CARBUNCO’ below.&#10;&#10;Three rows of blue and white cartoon heads. The words 'NO PUEDE CONTAGIAR EL CARBUNCO' below.&#10;&#10;Blue and white cartoon people standing in line. A bottle with blue pills inside at the far right. The words ‘ESTA BIEN HACER FILA’ below.&#10;" title="Slide 10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A black syringe superimposed over a grey background with the words ‘x 3’ directly below and the phrase ‘NECESITA 3 DOSIS DE LA VACUNA’ below that.&#10;&#10;Three black syringes in blue circles superimposed over a grid representing a calendar month. The words “PROTECCIÓN = 3 DOSIS DE LA VACUNA” below.&#10;&#10;Three black syringes over a blue background. The words &quot;¡3 DOSIS DE LA VACUNA LO PROTEGEN!” below.&#10;" title="Slide 11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11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A bottle of blue pills with a plus sign and three black syringes superimposed over a blue background. The words ‘= LA MEJOR PROTECCIÓN’ below.&#10;&#10;Three black syringes in blue circles superimposed over a grid representing a calendar month. The words ‘NECESITA 3 DOSIS DE LA VACUNA’ below.&#10;&#10;Seven rows with a week numbered one through 7. Each row also has two blue pills. Weeks one, three, and 5 also have a white syringe.  The words “TOME LOS ANTIBIÓTICOS POR 2 SEMANAS DESPUÉS DE LA ÚLTIMA VACUNA” below.&#10;" title="Slide 12 Spani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0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Smiley face with exed out eyes and an open mouth with the words 'Anthrax Kills'&#10;&#10;A bottle with blue pills inside with the words 'Start Taking Antibiotics now!' below.&#10;&#10;Blue pill with the word 'Anthrax' above it. The words 'antibiotics can save your life!'&#10;" title="Slide 3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Person on a gurney covered by a blanket with the workds 'Anthrax Kills' above it&#10;&#10;A bottle with blue pills inside with the words 'Start Taking Antibiotics now!' below.&#10;&#10;Blue pill with the word 'Anthrax' above it. The words 'antibiotics can save your life!'&#10;" title="Slide 4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 pictograms:&#10;&#10;Left to right:&#10;&#10;Precription drug symbol 'R X' with a wi-fi symbol above it and the words 'watch news: free antibiotics' below it.&#10;&#10;Blue and white people standing in a line, a bottle with blue pills at the far right. The words ‘stand in line for free antibiotics’ below.&#10;&#10;Blue and white people standing side by side, holding hands. A bottle of blue pills above them. The words ‘you can’t catch anthrax’ below." title="Side 5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 pictograms: &#10;&#10;Left to right: &#10;&#10;The prescription drug symbol 'R X' with the word 'free' superimposed over it. The words 'watch news: free antibiotics' below.&#10;&#10;Blue and white people standing in a line, a bottle with blue pills at the far right. The words 'lines may be long' below.&#10;&#10;Blue and white people standing side by side, holding hands. A bottle of blue pills above them. The words 'you can't catch anthrax in line' below.&#10;&#10;" title="Slide 6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Two cartoon heads with open mouths, one over a white background with a sun above and a blue pill and the word “A M” below. The second over a black background with a moon above and a blue pill with the word “P M” below. The words “take antibiotics two times a day” below.&#10;&#10;A bottle with blue pills inside with two pills, the symbol for ‘multiply’ and the number 60 below. The words ‘take antibiotics for 60 days’ below.&#10;&#10;A white cartoon head with mouth open taking a blue pill. The words “A M” and “P M” below along with “keep taking antibiotics. don’t stop!”&#10;" title="Slide 7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ograms:&#10;&#10;Left to right:&#10;&#10;A pill bottle with blue pills inside with the words “A M” and “P M” next to it and the words “Take antibiotics two times a day” below.&#10;&#10;Two blue pills, each superimposed over a grid representing one month. The words “sixty days of antibiotics below”&#10;&#10;A white cartoon head with mouth open taking a blue pill. The words “take antibiotics until told to stop!” below.&#10;" title="Slide 8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 pictograms:&#10;&#10;Left to right:&#10;&#10;A blue cartoon person holding hands with a white cartoon person. The words ‘anthrax is not contagious’ below.&#10;&#10;Three rows of blue and white cartoon heads. The words ‘you can’t catch anthrax’ below.&#10;&#10;Blue and white cartoon people standing in line. A bottle with blue pills inside at the far right. The words 'anthrax is not contagious!’ below.&#10;" title="Slide 9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G: Materials for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153</Words>
  <Application>Microsoft Office PowerPoint</Application>
  <PresentationFormat>On-screen Show (4:3)</PresentationFormat>
  <Paragraphs>27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Spanish Versions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Attachment F</dc:title>
  <dc:subject>Materials for Testing</dc:subject>
  <dc:creator>Ribas, Laura B. (CDC/OD/OADC) (CTR)</dc:creator>
  <cp:keywords>Emergency Preparedness Anthrax</cp:keywords>
  <cp:lastModifiedBy>Mattson, Kristin</cp:lastModifiedBy>
  <cp:revision>21</cp:revision>
  <dcterms:created xsi:type="dcterms:W3CDTF">2014-04-21T16:40:28Z</dcterms:created>
  <dcterms:modified xsi:type="dcterms:W3CDTF">2014-05-14T00:34:21Z</dcterms:modified>
  <cp:category>HMTS Documents</cp:category>
  <cp:contentStatus>Final</cp:contentStatus>
</cp:coreProperties>
</file>