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4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9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79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E417-5FA5-441F-832B-290407CB2266}" type="datetimeFigureOut">
              <a:rPr lang="en-US" smtClean="0"/>
              <a:t>7/18/2016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AC425-17DF-462C-B0DC-E8006CF7A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6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SURVEY PREVIEW MODE] NIH Loan Repayment ProgramsCustomer Service Survey About The Application Technical Assistance Webinar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76"/>
            <a:ext cx="12192000" cy="669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993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[SURVEY PREVIEW MODE] NIH Loan Repayment ProgramsCustomer Service Survey About The Application Technical Assistance Webinar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0"/>
            <a:ext cx="12104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3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SURVEY PREVIEW MODE] NIH Loan Repayment ProgramsCustomer Service Survey About The Application Technical Assistance Webinar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0"/>
            <a:ext cx="12104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8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[SURVEY PREVIEW MODE] NIH Loan Repayment ProgramsCustomer Service Survey About The Application Technical Assistance Webinar - Google Chr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" y="0"/>
            <a:ext cx="12104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0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Mattia, Jill (NIH/OD) [E]</dc:creator>
  <cp:lastModifiedBy>Fountain, Marisa (NIH/OD) [E]</cp:lastModifiedBy>
  <cp:revision>5</cp:revision>
  <dcterms:created xsi:type="dcterms:W3CDTF">2016-07-14T14:25:26Z</dcterms:created>
  <dcterms:modified xsi:type="dcterms:W3CDTF">2016-07-18T16:06:59Z</dcterms:modified>
</cp:coreProperties>
</file>