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9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5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5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5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6F96-2C11-40C9-B211-D2D3D0262B7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8970-7556-4183-A43A-DAD34686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[SURVEY PREVIEW MODE] 2017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E0D1F235-922D-47BB-A602-1F3A5973C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2"/>
            <a:ext cx="9144000" cy="5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5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[SURVEY PREVIEW MODE] 2017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7F0C17AE-42C0-4B5A-BEEC-95487B3D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2"/>
            <a:ext cx="9144000" cy="5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1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[SURVEY PREVIEW MODE] 2017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C31CA15F-7D85-4F9A-AFD0-E34E175A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2"/>
            <a:ext cx="9144000" cy="5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[SURVEY PREVIEW MODE] 2017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A0D7FC07-7D47-4CB0-9937-6D0A34219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2"/>
            <a:ext cx="9144000" cy="5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[SURVEY PREVIEW MODE] 2017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AAA77836-E1CC-4EA8-8DED-A89E4325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2"/>
            <a:ext cx="9144000" cy="5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[SURVEY PREVIEW MODE] 2017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C4A0FE02-391C-410A-9925-B532922B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2"/>
            <a:ext cx="9144000" cy="5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[SURVEY PREVIEW MODE] 2017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640D0B76-287F-4905-886D-554208C0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2"/>
            <a:ext cx="9144000" cy="5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SURVEY PREVIEW MODE] 2017 NIH Loan Repayment Programs Customer Service Survey:Application Technical Assistance Webinar - Google Chrome">
            <a:extLst>
              <a:ext uri="{FF2B5EF4-FFF2-40B4-BE49-F238E27FC236}">
                <a16:creationId xmlns:a16="http://schemas.microsoft.com/office/drawing/2014/main" id="{A884F105-6087-4AA6-BF9C-65E3B7DCF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72"/>
            <a:ext cx="9144000" cy="5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6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Mattia, Jill (NIH/OD) [E]</dc:creator>
  <cp:lastModifiedBy>Mattia, Jill (NIH/OD) [E]</cp:lastModifiedBy>
  <cp:revision>1</cp:revision>
  <dcterms:created xsi:type="dcterms:W3CDTF">2017-09-12T17:41:19Z</dcterms:created>
  <dcterms:modified xsi:type="dcterms:W3CDTF">2017-09-12T17:45:08Z</dcterms:modified>
</cp:coreProperties>
</file>