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04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0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8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9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369E2-F761-43AD-BEE1-B0E49B92C8C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06E7C-EB54-4B9B-B639-2C2922A4D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47900" y="1536701"/>
            <a:ext cx="7721600" cy="4111625"/>
          </a:xfrm>
        </p:spPr>
        <p:txBody>
          <a:bodyPr>
            <a:normAutofit/>
          </a:bodyPr>
          <a:lstStyle/>
          <a:p>
            <a:r>
              <a:rPr lang="en-US" dirty="0" smtClean="0"/>
              <a:t>US Concepts</a:t>
            </a:r>
          </a:p>
          <a:p>
            <a:pPr lvl="1"/>
            <a:r>
              <a:rPr lang="en-US" dirty="0" smtClean="0"/>
              <a:t>English: Women</a:t>
            </a:r>
          </a:p>
          <a:p>
            <a:pPr lvl="1"/>
            <a:r>
              <a:rPr lang="en-US" dirty="0" smtClean="0"/>
              <a:t>English: Men</a:t>
            </a:r>
          </a:p>
          <a:p>
            <a:pPr lvl="1"/>
            <a:r>
              <a:rPr lang="en-US" dirty="0" smtClean="0"/>
              <a:t>Spanish: Women</a:t>
            </a:r>
          </a:p>
          <a:p>
            <a:pPr lvl="1"/>
            <a:r>
              <a:rPr lang="en-US" dirty="0" smtClean="0"/>
              <a:t>Spanish: Men</a:t>
            </a:r>
          </a:p>
          <a:p>
            <a:r>
              <a:rPr lang="en-US" dirty="0" smtClean="0"/>
              <a:t>Puerto Rico (PR) Concepts</a:t>
            </a:r>
          </a:p>
          <a:p>
            <a:pPr lvl="1"/>
            <a:r>
              <a:rPr lang="en-US" dirty="0" smtClean="0"/>
              <a:t>Women</a:t>
            </a:r>
          </a:p>
          <a:p>
            <a:pPr lvl="1"/>
            <a:r>
              <a:rPr lang="en-US" dirty="0" smtClean="0"/>
              <a:t>Men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Concepts – English: Women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32" y="2008657"/>
            <a:ext cx="2656332" cy="347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851" y="2066403"/>
            <a:ext cx="2565698" cy="33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0" y="15430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8825" y="1560458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Concepts – English: 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5430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8825" y="1560458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32" y="2066403"/>
            <a:ext cx="2495550" cy="32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57" y="2066403"/>
            <a:ext cx="2301619" cy="30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6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Concepts – Spanish: Women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5430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8825" y="1560458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018542"/>
            <a:ext cx="2465635" cy="318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283" y="2038438"/>
            <a:ext cx="2431627" cy="31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Concepts – Spanish: 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5430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8825" y="1560458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066403"/>
            <a:ext cx="2361056" cy="310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82" y="2066403"/>
            <a:ext cx="246750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7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 Concepts : Women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5430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8825" y="1560458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59" y="1979559"/>
            <a:ext cx="2603895" cy="344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67" y="1979558"/>
            <a:ext cx="2636160" cy="344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Concepts: Men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154305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8825" y="1560458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23" y="2019012"/>
            <a:ext cx="2429217" cy="31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44" y="2084903"/>
            <a:ext cx="2385313" cy="30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8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Contents</vt:lpstr>
      <vt:lpstr>US Concepts – English: Women</vt:lpstr>
      <vt:lpstr>US Concepts – English: Men</vt:lpstr>
      <vt:lpstr>US Concepts – Spanish: Women</vt:lpstr>
      <vt:lpstr>US Concepts – Spanish: Men</vt:lpstr>
      <vt:lpstr>PR Concepts : Women</vt:lpstr>
      <vt:lpstr>PR Concepts: Men</vt:lpstr>
    </vt:vector>
  </TitlesOfParts>
  <Company>Abt Associates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Klein</dc:creator>
  <cp:lastModifiedBy>Zirger, Jeffrey (CDC/OD/OADS)</cp:lastModifiedBy>
  <cp:revision>2</cp:revision>
  <dcterms:created xsi:type="dcterms:W3CDTF">2017-04-20T16:52:34Z</dcterms:created>
  <dcterms:modified xsi:type="dcterms:W3CDTF">2017-04-26T13:37:41Z</dcterms:modified>
</cp:coreProperties>
</file>