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8" r:id="rId3"/>
    <p:sldId id="259" r:id="rId4"/>
    <p:sldId id="260"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0532" autoAdjust="0"/>
  </p:normalViewPr>
  <p:slideViewPr>
    <p:cSldViewPr>
      <p:cViewPr>
        <p:scale>
          <a:sx n="100" d="100"/>
          <a:sy n="100" d="100"/>
        </p:scale>
        <p:origin x="-756" y="-27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918D6F-2755-4548-8EA1-4158148D3E48}" type="datetimeFigureOut">
              <a:rPr lang="en-US" smtClean="0"/>
              <a:pPr/>
              <a:t>7/11/2012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830F2A-9CA8-427C-849A-6CC82FCC2C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Privacy and security statement is the first</a:t>
            </a:r>
            <a:r>
              <a:rPr lang="en-US" baseline="0" dirty="0" smtClean="0"/>
              <a:t> paragraph underneath “Continue.”</a:t>
            </a:r>
          </a:p>
        </p:txBody>
      </p:sp>
      <p:sp>
        <p:nvSpPr>
          <p:cNvPr id="4" name="Slide Number Placeholder 3"/>
          <p:cNvSpPr>
            <a:spLocks noGrp="1"/>
          </p:cNvSpPr>
          <p:nvPr>
            <p:ph type="sldNum" sz="quarter" idx="10"/>
          </p:nvPr>
        </p:nvSpPr>
        <p:spPr/>
        <p:txBody>
          <a:bodyPr/>
          <a:lstStyle/>
          <a:p>
            <a:fld id="{A28EE4C5-CC3B-442C-BEBB-C236D0BC28EF}"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Longer Offered” or is item still available? Clicking</a:t>
            </a:r>
            <a:r>
              <a:rPr lang="en-US" baseline="0" dirty="0" smtClean="0"/>
              <a:t> </a:t>
            </a:r>
            <a:r>
              <a:rPr lang="en-US" dirty="0" smtClean="0"/>
              <a:t>“No Longer</a:t>
            </a:r>
            <a:r>
              <a:rPr lang="en-US" baseline="0" dirty="0" smtClean="0"/>
              <a:t> Offered” reveals the “Report Item Discontinued” pop-up window.</a:t>
            </a:r>
            <a:endParaRPr lang="en-US" dirty="0"/>
          </a:p>
        </p:txBody>
      </p:sp>
      <p:sp>
        <p:nvSpPr>
          <p:cNvPr id="4" name="Slide Number Placeholder 3"/>
          <p:cNvSpPr>
            <a:spLocks noGrp="1"/>
          </p:cNvSpPr>
          <p:nvPr>
            <p:ph type="sldNum" sz="quarter" idx="10"/>
          </p:nvPr>
        </p:nvSpPr>
        <p:spPr/>
        <p:txBody>
          <a:bodyPr/>
          <a:lstStyle/>
          <a:p>
            <a:fld id="{E5830F2A-9CA8-427C-849A-6CC82FCC2CA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Longer Offered” or is item still available? – Continued: Replace no</a:t>
            </a:r>
            <a:r>
              <a:rPr lang="en-US" baseline="0" dirty="0" smtClean="0"/>
              <a:t> longer offered item update screen. The “Replace Item” screen appears after selecting “Yes” and selecting “Submit” on the “Report Item Discontinued” pop-up window.</a:t>
            </a:r>
            <a:endParaRPr lang="en-US" dirty="0" smtClean="0"/>
          </a:p>
          <a:p>
            <a:endParaRPr lang="en-US" dirty="0"/>
          </a:p>
        </p:txBody>
      </p:sp>
      <p:sp>
        <p:nvSpPr>
          <p:cNvPr id="4" name="Slide Number Placeholder 3"/>
          <p:cNvSpPr>
            <a:spLocks noGrp="1"/>
          </p:cNvSpPr>
          <p:nvPr>
            <p:ph type="sldNum" sz="quarter" idx="10"/>
          </p:nvPr>
        </p:nvSpPr>
        <p:spPr/>
        <p:txBody>
          <a:bodyPr/>
          <a:lstStyle/>
          <a:p>
            <a:fld id="{E5830F2A-9CA8-427C-849A-6CC82FCC2CA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Longer Offered” or is item still available? – Continued: Replace no</a:t>
            </a:r>
            <a:r>
              <a:rPr lang="en-US" baseline="0" dirty="0" smtClean="0"/>
              <a:t> longer offered item update screen continued…</a:t>
            </a:r>
            <a:endParaRPr lang="en-US" dirty="0" smtClean="0"/>
          </a:p>
        </p:txBody>
      </p:sp>
      <p:sp>
        <p:nvSpPr>
          <p:cNvPr id="4" name="Slide Number Placeholder 3"/>
          <p:cNvSpPr>
            <a:spLocks noGrp="1"/>
          </p:cNvSpPr>
          <p:nvPr>
            <p:ph type="sldNum" sz="quarter" idx="10"/>
          </p:nvPr>
        </p:nvSpPr>
        <p:spPr/>
        <p:txBody>
          <a:bodyPr/>
          <a:lstStyle/>
          <a:p>
            <a:fld id="{E5830F2A-9CA8-427C-849A-6CC82FCC2CA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 Reported Price” can be found by clicking “Edit.” This</a:t>
            </a:r>
            <a:r>
              <a:rPr lang="en-US" baseline="0" dirty="0" smtClean="0"/>
              <a:t> will reveal the “Last Reported Price” pop-up window.</a:t>
            </a:r>
            <a:endParaRPr lang="en-US" dirty="0"/>
          </a:p>
        </p:txBody>
      </p:sp>
      <p:sp>
        <p:nvSpPr>
          <p:cNvPr id="4" name="Slide Number Placeholder 3"/>
          <p:cNvSpPr>
            <a:spLocks noGrp="1"/>
          </p:cNvSpPr>
          <p:nvPr>
            <p:ph type="sldNum" sz="quarter" idx="10"/>
          </p:nvPr>
        </p:nvSpPr>
        <p:spPr/>
        <p:txBody>
          <a:bodyPr/>
          <a:lstStyle/>
          <a:p>
            <a:fld id="{E5830F2A-9CA8-427C-849A-6CC82FCC2CAF}"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A715B4-56FA-45E0-A450-F10D820CF1A3}" type="datetimeFigureOut">
              <a:rPr lang="en-US" smtClean="0"/>
              <a:pPr/>
              <a:t>7/11/2012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5C91A-16C1-487D-A687-11FCA30D07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715B4-56FA-45E0-A450-F10D820CF1A3}" type="datetimeFigureOut">
              <a:rPr lang="en-US" smtClean="0"/>
              <a:pPr/>
              <a:t>7/11/2012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5C91A-16C1-487D-A687-11FCA30D07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715B4-56FA-45E0-A450-F10D820CF1A3}" type="datetimeFigureOut">
              <a:rPr lang="en-US" smtClean="0"/>
              <a:pPr/>
              <a:t>7/11/2012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5C91A-16C1-487D-A687-11FCA30D07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715B4-56FA-45E0-A450-F10D820CF1A3}" type="datetimeFigureOut">
              <a:rPr lang="en-US" smtClean="0"/>
              <a:pPr/>
              <a:t>7/11/2012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5C91A-16C1-487D-A687-11FCA30D07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A715B4-56FA-45E0-A450-F10D820CF1A3}" type="datetimeFigureOut">
              <a:rPr lang="en-US" smtClean="0"/>
              <a:pPr/>
              <a:t>7/11/2012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5C91A-16C1-487D-A687-11FCA30D07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A715B4-56FA-45E0-A450-F10D820CF1A3}" type="datetimeFigureOut">
              <a:rPr lang="en-US" smtClean="0"/>
              <a:pPr/>
              <a:t>7/11/2012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5C91A-16C1-487D-A687-11FCA30D07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A715B4-56FA-45E0-A450-F10D820CF1A3}" type="datetimeFigureOut">
              <a:rPr lang="en-US" smtClean="0"/>
              <a:pPr/>
              <a:t>7/11/2012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05C91A-16C1-487D-A687-11FCA30D07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A715B4-56FA-45E0-A450-F10D820CF1A3}" type="datetimeFigureOut">
              <a:rPr lang="en-US" smtClean="0"/>
              <a:pPr/>
              <a:t>7/11/2012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05C91A-16C1-487D-A687-11FCA30D07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715B4-56FA-45E0-A450-F10D820CF1A3}" type="datetimeFigureOut">
              <a:rPr lang="en-US" smtClean="0"/>
              <a:pPr/>
              <a:t>7/11/2012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05C91A-16C1-487D-A687-11FCA30D07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715B4-56FA-45E0-A450-F10D820CF1A3}" type="datetimeFigureOut">
              <a:rPr lang="en-US" smtClean="0"/>
              <a:pPr/>
              <a:t>7/11/2012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5C91A-16C1-487D-A687-11FCA30D07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715B4-56FA-45E0-A450-F10D820CF1A3}" type="datetimeFigureOut">
              <a:rPr lang="en-US" smtClean="0"/>
              <a:pPr/>
              <a:t>7/11/2012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5C91A-16C1-487D-A687-11FCA30D07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715B4-56FA-45E0-A450-F10D820CF1A3}" type="datetimeFigureOut">
              <a:rPr lang="en-US" smtClean="0"/>
              <a:pPr/>
              <a:t>7/11/2012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5C91A-16C1-487D-A687-11FCA30D07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0" y="2514600"/>
          <a:ext cx="5933440" cy="1331976"/>
        </p:xfrm>
        <a:graphic>
          <a:graphicData uri="http://schemas.openxmlformats.org/drawingml/2006/table">
            <a:tbl>
              <a:tblPr/>
              <a:tblGrid>
                <a:gridCol w="4582160"/>
                <a:gridCol w="168910"/>
                <a:gridCol w="168910"/>
                <a:gridCol w="168910"/>
                <a:gridCol w="168910"/>
                <a:gridCol w="168910"/>
                <a:gridCol w="168910"/>
                <a:gridCol w="168910"/>
                <a:gridCol w="168910"/>
              </a:tblGrid>
              <a:tr h="0">
                <a:tc gridSpan="9">
                  <a:txBody>
                    <a:bodyPr/>
                    <a:lstStyle/>
                    <a:p>
                      <a:pPr marL="0" marR="0">
                        <a:lnSpc>
                          <a:spcPct val="115000"/>
                        </a:lnSpc>
                        <a:spcBef>
                          <a:spcPts val="0"/>
                        </a:spcBef>
                        <a:spcAft>
                          <a:spcPts val="0"/>
                        </a:spcAft>
                      </a:pPr>
                      <a:r>
                        <a:rPr lang="en-US" sz="600" dirty="0">
                          <a:solidFill>
                            <a:srgbClr val="404040"/>
                          </a:solidFill>
                          <a:latin typeface="Verdana"/>
                          <a:ea typeface="Times New Roman"/>
                          <a:cs typeface="Times New Roman"/>
                        </a:rPr>
                        <a:t>The Bureau of Labor Statistics, its employees, agents, and partner statistical agencies, will use the information you provide for statistical purposes only and will hold the information in confidence to the full extent of the law. In accordance with the Confidential Information Protection and Statistical Efficiency Act of 2002 (Title 5 of Public Law 107-347) and other applicable Federal laws, your responses will not be disclosed in identifiable form without your informed consent.</a:t>
                      </a:r>
                      <a:endParaRPr lang="en-US" sz="1100" dirty="0">
                        <a:latin typeface="Calibri"/>
                        <a:ea typeface="Calibri"/>
                        <a:cs typeface="Times New Roman"/>
                      </a:endParaRPr>
                    </a:p>
                  </a:txBody>
                  <a:tcPr marL="68580" marR="68580" marT="0" marB="0" anchor="ctr">
                    <a:lnL>
                      <a:noFill/>
                    </a:lnL>
                    <a:lnR>
                      <a:noFill/>
                    </a:lnR>
                    <a:lnT>
                      <a:noFill/>
                    </a:lnT>
                    <a:lnB>
                      <a:noFill/>
                    </a:lnB>
                    <a:solidFill>
                      <a:srgbClr val="FFFF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gridSpan="9">
                  <a:txBody>
                    <a:bodyPr/>
                    <a:lstStyle/>
                    <a:p>
                      <a:pPr marL="0" marR="0">
                        <a:lnSpc>
                          <a:spcPct val="115000"/>
                        </a:lnSpc>
                        <a:spcBef>
                          <a:spcPts val="0"/>
                        </a:spcBef>
                        <a:spcAft>
                          <a:spcPts val="0"/>
                        </a:spcAft>
                      </a:pPr>
                      <a:r>
                        <a:rPr lang="en-US" sz="600">
                          <a:solidFill>
                            <a:srgbClr val="404040"/>
                          </a:solidFill>
                          <a:latin typeface="Verdana"/>
                          <a:ea typeface="Times New Roman"/>
                          <a:cs typeface="Times New Roman"/>
                        </a:rPr>
                        <a:t>Paperwork Reduction Act Statement. We estimate that completing each form will take an average of 5 minutes (varying from 1 to 30 minutes). This estimate takes into account time for reviewing instructions, searching existing data sources, gathering and maintaining the necessary data and completing and reviewing the information. If you have any comments regarding this voluntary survey, including suggestions for reducing the burden, send them to the Bureau of Labor Statistics, Division of International Prices, 1220-0025, 2 Mass Ave NE, Washington, D.C. 20212. Without a currently valid OMB number BLS would not be able to conduct this survey. </a:t>
                      </a:r>
                      <a:endParaRPr lang="en-US" sz="1100">
                        <a:latin typeface="Calibri"/>
                        <a:ea typeface="Calibri"/>
                        <a:cs typeface="Times New Roman"/>
                      </a:endParaRPr>
                    </a:p>
                  </a:txBody>
                  <a:tcPr marL="68580" marR="68580" marT="0" marB="0" anchor="b">
                    <a:lnL>
                      <a:noFill/>
                    </a:lnL>
                    <a:lnR>
                      <a:noFill/>
                    </a:lnR>
                    <a:lnT>
                      <a:noFill/>
                    </a:lnT>
                    <a:lnB>
                      <a:noFill/>
                    </a:lnB>
                    <a:solidFill>
                      <a:srgbClr val="FFFF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990">
                <a:tc>
                  <a:txBody>
                    <a:bodyPr/>
                    <a:lstStyle/>
                    <a:p>
                      <a:pPr marL="0" marR="0">
                        <a:lnSpc>
                          <a:spcPct val="115000"/>
                        </a:lnSpc>
                        <a:spcBef>
                          <a:spcPts val="0"/>
                        </a:spcBef>
                        <a:spcAft>
                          <a:spcPts val="0"/>
                        </a:spcAft>
                      </a:pPr>
                      <a:r>
                        <a:rPr lang="en-US" sz="600">
                          <a:solidFill>
                            <a:srgbClr val="404040"/>
                          </a:solidFill>
                          <a:latin typeface="Verdana"/>
                          <a:ea typeface="Times New Roman"/>
                          <a:cs typeface="Times New Roman"/>
                        </a:rPr>
                        <a:t>OMB No.   1220-0225</a:t>
                      </a:r>
                      <a:endParaRPr lang="en-US" sz="1100">
                        <a:latin typeface="Calibri"/>
                        <a:ea typeface="Calibri"/>
                        <a:cs typeface="Times New Roman"/>
                      </a:endParaRPr>
                    </a:p>
                  </a:txBody>
                  <a:tcPr marL="68580" marR="68580" marT="0" marB="0" anchor="b">
                    <a:lnL>
                      <a:noFill/>
                    </a:lnL>
                    <a:lnR>
                      <a:noFill/>
                    </a:lnR>
                    <a:lnT>
                      <a:noFill/>
                    </a:lnT>
                    <a:lnB>
                      <a:noFill/>
                    </a:lnB>
                    <a:solidFill>
                      <a:srgbClr val="FFFFEF"/>
                    </a:solidFill>
                  </a:tcPr>
                </a:tc>
                <a:tc>
                  <a:txBody>
                    <a:bodyPr/>
                    <a:lstStyle/>
                    <a:p>
                      <a:pPr marL="0" marR="0">
                        <a:lnSpc>
                          <a:spcPct val="115000"/>
                        </a:lnSpc>
                        <a:spcBef>
                          <a:spcPts val="0"/>
                        </a:spcBef>
                        <a:spcAft>
                          <a:spcPts val="0"/>
                        </a:spcAft>
                      </a:pPr>
                      <a:r>
                        <a:rPr lang="en-US" sz="1100">
                          <a:solidFill>
                            <a:srgbClr val="40404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a:noFill/>
                    </a:lnT>
                    <a:lnB>
                      <a:noFill/>
                    </a:lnB>
                    <a:solidFill>
                      <a:srgbClr val="FFFFEF"/>
                    </a:solidFill>
                  </a:tcPr>
                </a:tc>
                <a:tc>
                  <a:txBody>
                    <a:bodyPr/>
                    <a:lstStyle/>
                    <a:p>
                      <a:pPr marL="0" marR="0">
                        <a:lnSpc>
                          <a:spcPct val="115000"/>
                        </a:lnSpc>
                        <a:spcBef>
                          <a:spcPts val="0"/>
                        </a:spcBef>
                        <a:spcAft>
                          <a:spcPts val="0"/>
                        </a:spcAft>
                      </a:pPr>
                      <a:r>
                        <a:rPr lang="en-US" sz="1100">
                          <a:solidFill>
                            <a:srgbClr val="40404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a:noFill/>
                    </a:lnT>
                    <a:lnB>
                      <a:noFill/>
                    </a:lnB>
                    <a:solidFill>
                      <a:srgbClr val="FFFFEF"/>
                    </a:solidFill>
                  </a:tcPr>
                </a:tc>
                <a:tc>
                  <a:txBody>
                    <a:bodyPr/>
                    <a:lstStyle/>
                    <a:p>
                      <a:pPr marL="0" marR="0">
                        <a:lnSpc>
                          <a:spcPct val="115000"/>
                        </a:lnSpc>
                        <a:spcBef>
                          <a:spcPts val="0"/>
                        </a:spcBef>
                        <a:spcAft>
                          <a:spcPts val="0"/>
                        </a:spcAft>
                      </a:pPr>
                      <a:r>
                        <a:rPr lang="en-US" sz="1100">
                          <a:solidFill>
                            <a:srgbClr val="40404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a:noFill/>
                    </a:lnT>
                    <a:lnB>
                      <a:noFill/>
                    </a:lnB>
                    <a:solidFill>
                      <a:srgbClr val="FFFFEF"/>
                    </a:solidFill>
                  </a:tcPr>
                </a:tc>
                <a:tc>
                  <a:txBody>
                    <a:bodyPr/>
                    <a:lstStyle/>
                    <a:p>
                      <a:pPr marL="0" marR="0">
                        <a:lnSpc>
                          <a:spcPct val="115000"/>
                        </a:lnSpc>
                        <a:spcBef>
                          <a:spcPts val="0"/>
                        </a:spcBef>
                        <a:spcAft>
                          <a:spcPts val="0"/>
                        </a:spcAft>
                      </a:pPr>
                      <a:r>
                        <a:rPr lang="en-US" sz="1100">
                          <a:solidFill>
                            <a:srgbClr val="40404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a:noFill/>
                    </a:lnT>
                    <a:lnB>
                      <a:noFill/>
                    </a:lnB>
                    <a:solidFill>
                      <a:srgbClr val="FFFFEF"/>
                    </a:solidFill>
                  </a:tcPr>
                </a:tc>
                <a:tc>
                  <a:txBody>
                    <a:bodyPr/>
                    <a:lstStyle/>
                    <a:p>
                      <a:pPr marL="0" marR="0">
                        <a:lnSpc>
                          <a:spcPct val="115000"/>
                        </a:lnSpc>
                        <a:spcBef>
                          <a:spcPts val="0"/>
                        </a:spcBef>
                        <a:spcAft>
                          <a:spcPts val="0"/>
                        </a:spcAft>
                      </a:pPr>
                      <a:r>
                        <a:rPr lang="en-US" sz="1100">
                          <a:solidFill>
                            <a:srgbClr val="40404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a:noFill/>
                    </a:lnT>
                    <a:lnB>
                      <a:noFill/>
                    </a:lnB>
                    <a:solidFill>
                      <a:srgbClr val="FFFFEF"/>
                    </a:solidFill>
                  </a:tcPr>
                </a:tc>
                <a:tc>
                  <a:txBody>
                    <a:bodyPr/>
                    <a:lstStyle/>
                    <a:p>
                      <a:pPr marL="0" marR="0">
                        <a:lnSpc>
                          <a:spcPct val="115000"/>
                        </a:lnSpc>
                        <a:spcBef>
                          <a:spcPts val="0"/>
                        </a:spcBef>
                        <a:spcAft>
                          <a:spcPts val="0"/>
                        </a:spcAft>
                      </a:pPr>
                      <a:r>
                        <a:rPr lang="en-US" sz="1100">
                          <a:solidFill>
                            <a:srgbClr val="40404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a:noFill/>
                    </a:lnT>
                    <a:lnB>
                      <a:noFill/>
                    </a:lnB>
                    <a:solidFill>
                      <a:srgbClr val="FFFFEF"/>
                    </a:solidFill>
                  </a:tcPr>
                </a:tc>
                <a:tc>
                  <a:txBody>
                    <a:bodyPr/>
                    <a:lstStyle/>
                    <a:p>
                      <a:pPr marL="0" marR="0">
                        <a:lnSpc>
                          <a:spcPct val="115000"/>
                        </a:lnSpc>
                        <a:spcBef>
                          <a:spcPts val="0"/>
                        </a:spcBef>
                        <a:spcAft>
                          <a:spcPts val="0"/>
                        </a:spcAft>
                      </a:pPr>
                      <a:r>
                        <a:rPr lang="en-US" sz="1100">
                          <a:solidFill>
                            <a:srgbClr val="40404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a:noFill/>
                    </a:lnT>
                    <a:lnB>
                      <a:noFill/>
                    </a:lnB>
                    <a:solidFill>
                      <a:srgbClr val="FFFFEF"/>
                    </a:solidFill>
                  </a:tcPr>
                </a:tc>
                <a:tc>
                  <a:txBody>
                    <a:bodyPr/>
                    <a:lstStyle/>
                    <a:p>
                      <a:pPr marL="0" marR="0">
                        <a:lnSpc>
                          <a:spcPct val="115000"/>
                        </a:lnSpc>
                        <a:spcBef>
                          <a:spcPts val="0"/>
                        </a:spcBef>
                        <a:spcAft>
                          <a:spcPts val="0"/>
                        </a:spcAft>
                      </a:pPr>
                      <a:r>
                        <a:rPr lang="en-US" sz="1100">
                          <a:solidFill>
                            <a:srgbClr val="40404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a:noFill/>
                    </a:lnT>
                    <a:lnB>
                      <a:noFill/>
                    </a:lnB>
                    <a:solidFill>
                      <a:srgbClr val="FFFFEF"/>
                    </a:solidFill>
                  </a:tcPr>
                </a:tc>
              </a:tr>
              <a:tr h="190500">
                <a:tc>
                  <a:txBody>
                    <a:bodyPr/>
                    <a:lstStyle/>
                    <a:p>
                      <a:pPr marL="0" marR="0">
                        <a:lnSpc>
                          <a:spcPct val="115000"/>
                        </a:lnSpc>
                        <a:spcBef>
                          <a:spcPts val="0"/>
                        </a:spcBef>
                        <a:spcAft>
                          <a:spcPts val="0"/>
                        </a:spcAft>
                      </a:pPr>
                      <a:r>
                        <a:rPr lang="en-US" sz="600">
                          <a:solidFill>
                            <a:srgbClr val="404040"/>
                          </a:solidFill>
                          <a:latin typeface="Verdana"/>
                          <a:ea typeface="Times New Roman"/>
                          <a:cs typeface="Times New Roman"/>
                        </a:rPr>
                        <a:t>Expires:   10/31/2015</a:t>
                      </a:r>
                      <a:endParaRPr lang="en-US" sz="1100">
                        <a:latin typeface="Calibri"/>
                        <a:ea typeface="Calibri"/>
                        <a:cs typeface="Times New Roman"/>
                      </a:endParaRPr>
                    </a:p>
                  </a:txBody>
                  <a:tcPr marL="68580" marR="68580" marT="0" marB="0">
                    <a:lnL>
                      <a:noFill/>
                    </a:lnL>
                    <a:lnR>
                      <a:noFill/>
                    </a:lnR>
                    <a:lnT>
                      <a:noFill/>
                    </a:lnT>
                    <a:lnB>
                      <a:noFill/>
                    </a:lnB>
                    <a:solidFill>
                      <a:srgbClr val="FFFFEF"/>
                    </a:solidFill>
                  </a:tcPr>
                </a:tc>
                <a:tc>
                  <a:txBody>
                    <a:bodyPr/>
                    <a:lstStyle/>
                    <a:p>
                      <a:pPr marL="0" marR="0">
                        <a:lnSpc>
                          <a:spcPct val="115000"/>
                        </a:lnSpc>
                        <a:spcBef>
                          <a:spcPts val="0"/>
                        </a:spcBef>
                        <a:spcAft>
                          <a:spcPts val="0"/>
                        </a:spcAft>
                      </a:pPr>
                      <a:r>
                        <a:rPr lang="en-US" sz="1100">
                          <a:solidFill>
                            <a:srgbClr val="40404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a:noFill/>
                    </a:lnT>
                    <a:lnB>
                      <a:noFill/>
                    </a:lnB>
                    <a:solidFill>
                      <a:srgbClr val="FFFFEF"/>
                    </a:solidFill>
                  </a:tcPr>
                </a:tc>
                <a:tc>
                  <a:txBody>
                    <a:bodyPr/>
                    <a:lstStyle/>
                    <a:p>
                      <a:pPr marL="0" marR="0">
                        <a:lnSpc>
                          <a:spcPct val="115000"/>
                        </a:lnSpc>
                        <a:spcBef>
                          <a:spcPts val="0"/>
                        </a:spcBef>
                        <a:spcAft>
                          <a:spcPts val="0"/>
                        </a:spcAft>
                      </a:pPr>
                      <a:r>
                        <a:rPr lang="en-US" sz="1100">
                          <a:solidFill>
                            <a:srgbClr val="40404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a:noFill/>
                    </a:lnT>
                    <a:lnB>
                      <a:noFill/>
                    </a:lnB>
                    <a:solidFill>
                      <a:srgbClr val="FFFFEF"/>
                    </a:solidFill>
                  </a:tcPr>
                </a:tc>
                <a:tc>
                  <a:txBody>
                    <a:bodyPr/>
                    <a:lstStyle/>
                    <a:p>
                      <a:pPr marL="0" marR="0">
                        <a:lnSpc>
                          <a:spcPct val="115000"/>
                        </a:lnSpc>
                        <a:spcBef>
                          <a:spcPts val="0"/>
                        </a:spcBef>
                        <a:spcAft>
                          <a:spcPts val="0"/>
                        </a:spcAft>
                      </a:pPr>
                      <a:r>
                        <a:rPr lang="en-US" sz="1100">
                          <a:solidFill>
                            <a:srgbClr val="40404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a:noFill/>
                    </a:lnT>
                    <a:lnB>
                      <a:noFill/>
                    </a:lnB>
                    <a:solidFill>
                      <a:srgbClr val="FFFFEF"/>
                    </a:solidFill>
                  </a:tcPr>
                </a:tc>
                <a:tc>
                  <a:txBody>
                    <a:bodyPr/>
                    <a:lstStyle/>
                    <a:p>
                      <a:pPr marL="0" marR="0">
                        <a:lnSpc>
                          <a:spcPct val="115000"/>
                        </a:lnSpc>
                        <a:spcBef>
                          <a:spcPts val="0"/>
                        </a:spcBef>
                        <a:spcAft>
                          <a:spcPts val="0"/>
                        </a:spcAft>
                      </a:pPr>
                      <a:r>
                        <a:rPr lang="en-US" sz="1100">
                          <a:solidFill>
                            <a:srgbClr val="40404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a:noFill/>
                    </a:lnT>
                    <a:lnB>
                      <a:noFill/>
                    </a:lnB>
                    <a:solidFill>
                      <a:srgbClr val="FFFFEF"/>
                    </a:solidFill>
                  </a:tcPr>
                </a:tc>
                <a:tc>
                  <a:txBody>
                    <a:bodyPr/>
                    <a:lstStyle/>
                    <a:p>
                      <a:pPr marL="0" marR="0">
                        <a:lnSpc>
                          <a:spcPct val="115000"/>
                        </a:lnSpc>
                        <a:spcBef>
                          <a:spcPts val="0"/>
                        </a:spcBef>
                        <a:spcAft>
                          <a:spcPts val="0"/>
                        </a:spcAft>
                      </a:pPr>
                      <a:r>
                        <a:rPr lang="en-US" sz="1100">
                          <a:solidFill>
                            <a:srgbClr val="40404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a:noFill/>
                    </a:lnT>
                    <a:lnB>
                      <a:noFill/>
                    </a:lnB>
                    <a:solidFill>
                      <a:srgbClr val="FFFFEF"/>
                    </a:solidFill>
                  </a:tcPr>
                </a:tc>
                <a:tc>
                  <a:txBody>
                    <a:bodyPr/>
                    <a:lstStyle/>
                    <a:p>
                      <a:pPr marL="0" marR="0">
                        <a:lnSpc>
                          <a:spcPct val="115000"/>
                        </a:lnSpc>
                        <a:spcBef>
                          <a:spcPts val="0"/>
                        </a:spcBef>
                        <a:spcAft>
                          <a:spcPts val="0"/>
                        </a:spcAft>
                      </a:pPr>
                      <a:r>
                        <a:rPr lang="en-US" sz="1100">
                          <a:solidFill>
                            <a:srgbClr val="40404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a:noFill/>
                    </a:lnT>
                    <a:lnB>
                      <a:noFill/>
                    </a:lnB>
                    <a:solidFill>
                      <a:srgbClr val="FFFFEF"/>
                    </a:solidFill>
                  </a:tcPr>
                </a:tc>
                <a:tc>
                  <a:txBody>
                    <a:bodyPr/>
                    <a:lstStyle/>
                    <a:p>
                      <a:pPr marL="0" marR="0">
                        <a:lnSpc>
                          <a:spcPct val="115000"/>
                        </a:lnSpc>
                        <a:spcBef>
                          <a:spcPts val="0"/>
                        </a:spcBef>
                        <a:spcAft>
                          <a:spcPts val="0"/>
                        </a:spcAft>
                      </a:pPr>
                      <a:r>
                        <a:rPr lang="en-US" sz="1100">
                          <a:solidFill>
                            <a:srgbClr val="404040"/>
                          </a:solidFill>
                          <a:latin typeface="Calibri"/>
                          <a:ea typeface="Times New Roman"/>
                          <a:cs typeface="Times New Roman"/>
                        </a:rPr>
                        <a:t> </a:t>
                      </a:r>
                      <a:endParaRPr lang="en-US" sz="1100">
                        <a:latin typeface="Calibri"/>
                        <a:ea typeface="Calibri"/>
                        <a:cs typeface="Times New Roman"/>
                      </a:endParaRPr>
                    </a:p>
                  </a:txBody>
                  <a:tcPr marL="68580" marR="68580" marT="0" marB="0" anchor="b">
                    <a:lnL>
                      <a:noFill/>
                    </a:lnL>
                    <a:lnR>
                      <a:noFill/>
                    </a:lnR>
                    <a:lnT>
                      <a:noFill/>
                    </a:lnT>
                    <a:lnB>
                      <a:noFill/>
                    </a:lnB>
                    <a:solidFill>
                      <a:srgbClr val="FFFFEF"/>
                    </a:solidFill>
                  </a:tcPr>
                </a:tc>
                <a:tc>
                  <a:txBody>
                    <a:bodyPr/>
                    <a:lstStyle/>
                    <a:p>
                      <a:pPr marL="0" marR="0">
                        <a:lnSpc>
                          <a:spcPct val="115000"/>
                        </a:lnSpc>
                        <a:spcBef>
                          <a:spcPts val="0"/>
                        </a:spcBef>
                        <a:spcAft>
                          <a:spcPts val="0"/>
                        </a:spcAft>
                      </a:pPr>
                      <a:r>
                        <a:rPr lang="en-US" sz="1100" dirty="0">
                          <a:solidFill>
                            <a:srgbClr val="404040"/>
                          </a:solidFill>
                          <a:latin typeface="Calibri"/>
                          <a:ea typeface="Times New Roman"/>
                          <a:cs typeface="Times New Roman"/>
                        </a:rPr>
                        <a:t> </a:t>
                      </a:r>
                      <a:endParaRPr lang="en-US" sz="1100" dirty="0">
                        <a:latin typeface="Calibri"/>
                        <a:ea typeface="Calibri"/>
                        <a:cs typeface="Times New Roman"/>
                      </a:endParaRPr>
                    </a:p>
                  </a:txBody>
                  <a:tcPr marL="68580" marR="68580" marT="0" marB="0" anchor="b">
                    <a:lnL>
                      <a:noFill/>
                    </a:lnL>
                    <a:lnR>
                      <a:noFill/>
                    </a:lnR>
                    <a:lnT>
                      <a:noFill/>
                    </a:lnT>
                    <a:lnB>
                      <a:noFill/>
                    </a:lnB>
                    <a:solidFill>
                      <a:srgbClr val="FFFFEF"/>
                    </a:solidFill>
                  </a:tcPr>
                </a:tc>
              </a:tr>
            </a:tbl>
          </a:graphicData>
        </a:graphic>
      </p:graphicFrame>
      <p:pic>
        <p:nvPicPr>
          <p:cNvPr id="11274" name="Picture 10"/>
          <p:cNvPicPr>
            <a:picLocks noChangeAspect="1" noChangeArrowheads="1"/>
          </p:cNvPicPr>
          <p:nvPr/>
        </p:nvPicPr>
        <p:blipFill>
          <a:blip r:embed="rId3" cstate="print"/>
          <a:srcRect t="19196" b="33073"/>
          <a:stretch>
            <a:fillRect/>
          </a:stretch>
        </p:blipFill>
        <p:spPr bwMode="auto">
          <a:xfrm>
            <a:off x="0" y="457200"/>
            <a:ext cx="5943600" cy="2038350"/>
          </a:xfrm>
          <a:prstGeom prst="rect">
            <a:avLst/>
          </a:prstGeom>
          <a:noFill/>
        </p:spPr>
      </p:pic>
      <p:pic>
        <p:nvPicPr>
          <p:cNvPr id="11273" name="Picture 4"/>
          <p:cNvPicPr>
            <a:picLocks noChangeAspect="1" noChangeArrowheads="1"/>
          </p:cNvPicPr>
          <p:nvPr/>
        </p:nvPicPr>
        <p:blipFill>
          <a:blip r:embed="rId3" cstate="print"/>
          <a:srcRect t="79057" b="3348"/>
          <a:stretch>
            <a:fillRect/>
          </a:stretch>
        </p:blipFill>
        <p:spPr bwMode="auto">
          <a:xfrm>
            <a:off x="0" y="3810000"/>
            <a:ext cx="5943600" cy="752475"/>
          </a:xfrm>
          <a:prstGeom prst="rect">
            <a:avLst/>
          </a:prstGeom>
          <a:noFill/>
        </p:spPr>
      </p:pic>
      <p:sp>
        <p:nvSpPr>
          <p:cNvPr id="1127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76" name="Rectangle 12"/>
          <p:cNvSpPr>
            <a:spLocks noChangeArrowheads="1"/>
          </p:cNvSpPr>
          <p:nvPr/>
        </p:nvSpPr>
        <p:spPr bwMode="auto">
          <a:xfrm>
            <a:off x="0" y="2495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cstate="print"/>
          <a:srcRect l="50000" t="10938" r="625" b="5469"/>
          <a:stretch>
            <a:fillRect/>
          </a:stretch>
        </p:blipFill>
        <p:spPr bwMode="auto">
          <a:xfrm>
            <a:off x="533400" y="0"/>
            <a:ext cx="9144000" cy="6858000"/>
          </a:xfrm>
          <a:prstGeom prst="rect">
            <a:avLst/>
          </a:prstGeom>
          <a:noFill/>
          <a:ln w="9525">
            <a:noFill/>
            <a:miter lim="800000"/>
            <a:headEnd/>
            <a:tailEnd/>
          </a:ln>
        </p:spPr>
      </p:pic>
      <p:pic>
        <p:nvPicPr>
          <p:cNvPr id="45058" name="Picture 2"/>
          <p:cNvPicPr>
            <a:picLocks noChangeAspect="1" noChangeArrowheads="1"/>
          </p:cNvPicPr>
          <p:nvPr/>
        </p:nvPicPr>
        <p:blipFill>
          <a:blip r:embed="rId4" cstate="print"/>
          <a:srcRect l="909" t="17188" r="1818" b="57812"/>
          <a:stretch>
            <a:fillRect/>
          </a:stretch>
        </p:blipFill>
        <p:spPr bwMode="auto">
          <a:xfrm>
            <a:off x="457200" y="3581400"/>
            <a:ext cx="8153400" cy="2438400"/>
          </a:xfrm>
          <a:prstGeom prst="rect">
            <a:avLst/>
          </a:prstGeom>
          <a:noFill/>
          <a:ln w="76200">
            <a:solidFill>
              <a:schemeClr val="tx1"/>
            </a:solidFill>
            <a:miter lim="800000"/>
            <a:headEnd/>
            <a:tailEnd/>
          </a:ln>
        </p:spPr>
      </p:pic>
      <p:sp>
        <p:nvSpPr>
          <p:cNvPr id="4" name="Oval 3"/>
          <p:cNvSpPr/>
          <p:nvPr/>
        </p:nvSpPr>
        <p:spPr>
          <a:xfrm>
            <a:off x="457200" y="2362200"/>
            <a:ext cx="1143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590800" y="2362200"/>
            <a:ext cx="2133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0" y="32766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90800" y="32766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cstate="print"/>
          <a:srcRect t="12011" r="2257" b="32733"/>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85800" y="2514600"/>
            <a:ext cx="2362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cstate="print"/>
          <a:srcRect t="39239" r="4125" b="11111"/>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cstate="print"/>
          <a:srcRect l="50000" t="10938" r="625" b="5469"/>
          <a:stretch>
            <a:fillRect/>
          </a:stretch>
        </p:blipFill>
        <p:spPr bwMode="auto">
          <a:xfrm>
            <a:off x="0" y="0"/>
            <a:ext cx="9144000" cy="6858000"/>
          </a:xfrm>
          <a:prstGeom prst="rect">
            <a:avLst/>
          </a:prstGeom>
          <a:noFill/>
          <a:ln w="9525">
            <a:noFill/>
            <a:miter lim="800000"/>
            <a:headEnd/>
            <a:tailEnd/>
          </a:ln>
        </p:spPr>
      </p:pic>
      <p:pic>
        <p:nvPicPr>
          <p:cNvPr id="48130" name="Picture 2"/>
          <p:cNvPicPr>
            <a:picLocks noChangeAspect="1" noChangeArrowheads="1"/>
          </p:cNvPicPr>
          <p:nvPr/>
        </p:nvPicPr>
        <p:blipFill>
          <a:blip r:embed="rId4" cstate="print"/>
          <a:srcRect l="937" t="17188" r="14749" b="50000"/>
          <a:stretch>
            <a:fillRect/>
          </a:stretch>
        </p:blipFill>
        <p:spPr bwMode="auto">
          <a:xfrm>
            <a:off x="914400" y="1447800"/>
            <a:ext cx="6858000" cy="3200400"/>
          </a:xfrm>
          <a:prstGeom prst="rect">
            <a:avLst/>
          </a:prstGeom>
          <a:noFill/>
          <a:ln w="76200">
            <a:solidFill>
              <a:schemeClr val="tx1"/>
            </a:solidFill>
            <a:miter lim="800000"/>
            <a:headEnd/>
            <a:tailEnd/>
          </a:ln>
        </p:spPr>
      </p:pic>
      <p:sp>
        <p:nvSpPr>
          <p:cNvPr id="5" name="Oval 4"/>
          <p:cNvSpPr/>
          <p:nvPr/>
        </p:nvSpPr>
        <p:spPr>
          <a:xfrm>
            <a:off x="4953000" y="54102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057400" y="5029200"/>
            <a:ext cx="137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342</Words>
  <Application>Microsoft Office PowerPoint</Application>
  <PresentationFormat>On-screen Show (4:3)</PresentationFormat>
  <Paragraphs>30</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Slide 2</vt:lpstr>
      <vt:lpstr>Slide 3</vt:lpstr>
      <vt:lpstr>Slide 4</vt:lpstr>
      <vt:lpstr>Slide 5</vt:lpstr>
    </vt:vector>
  </TitlesOfParts>
  <Company>DIP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Ellison_Gerald</dc:creator>
  <cp:lastModifiedBy>lam_c</cp:lastModifiedBy>
  <cp:revision>10</cp:revision>
  <dcterms:created xsi:type="dcterms:W3CDTF">2012-04-25T16:47:01Z</dcterms:created>
  <dcterms:modified xsi:type="dcterms:W3CDTF">2012-07-11T15:35:10Z</dcterms:modified>
</cp:coreProperties>
</file>