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74BE2-58DD-4CF6-86BB-7532D34DD0C4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B345-7258-4BFB-BB97-6628C758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C9F-1B8F-48AB-9998-F9616CBD77F0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1490-04CE-4427-9BCE-0ED5F31C6351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4E84-6733-4493-93AF-C21862350FBC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528-17CE-4618-9278-FF4F15073CD9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83FF-8A2B-4868-9A64-292499E0179E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430-FE73-4A56-8DC0-C55CEADAB7AA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C406-43E0-4B35-BC36-581ED784A55A}" type="datetime1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7180-63CF-45F6-9AB6-5D6316A8A241}" type="datetime1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CFB8-DEF9-401C-A70D-28E41F7F6637}" type="datetime1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CBE1-BF45-4FF9-873E-D34D9461FD04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B00-5ED1-49B9-85CF-7F732BF5DC7F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B275-BC2A-4BE0-BB58-3731591D3519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E88B-7273-4839-9274-09E1ADCA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Collaborator Solicitation - TRND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Altum</a:t>
            </a:r>
            <a:r>
              <a:rPr lang="en-US" dirty="0" smtClean="0"/>
              <a:t> PCDEMO site, 10-9-2014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296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Information – 3(cont.)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0" r="28621" b="5471"/>
          <a:stretch/>
        </p:blipFill>
        <p:spPr bwMode="auto">
          <a:xfrm>
            <a:off x="44142" y="1447805"/>
            <a:ext cx="9052560" cy="368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r="42758" b="9701"/>
          <a:stretch/>
        </p:blipFill>
        <p:spPr bwMode="auto">
          <a:xfrm>
            <a:off x="378372" y="533400"/>
            <a:ext cx="7851228" cy="61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9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414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 Narrative and other Attachments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r="42873" b="4736"/>
          <a:stretch/>
        </p:blipFill>
        <p:spPr bwMode="auto">
          <a:xfrm>
            <a:off x="762000" y="410381"/>
            <a:ext cx="719728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0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r="42299" b="5287"/>
          <a:stretch/>
        </p:blipFill>
        <p:spPr bwMode="auto">
          <a:xfrm>
            <a:off x="697348" y="381000"/>
            <a:ext cx="733607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3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307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 – (not required for TRND)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r="42529" b="8046"/>
          <a:stretch/>
        </p:blipFill>
        <p:spPr bwMode="auto">
          <a:xfrm>
            <a:off x="616299" y="487680"/>
            <a:ext cx="7384701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2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28276" b="4919"/>
          <a:stretch/>
        </p:blipFill>
        <p:spPr bwMode="auto">
          <a:xfrm>
            <a:off x="368421" y="929640"/>
            <a:ext cx="8318379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345" y="46304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0"/>
            <a:ext cx="2238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 Approved</a:t>
            </a:r>
          </a:p>
          <a:p>
            <a:r>
              <a:rPr lang="en-US" dirty="0"/>
              <a:t>OMB NO. 0925-0658</a:t>
            </a:r>
          </a:p>
          <a:p>
            <a:r>
              <a:rPr lang="en-US" dirty="0"/>
              <a:t>Exp. Date </a:t>
            </a:r>
            <a:r>
              <a:rPr lang="en-US" dirty="0" smtClean="0"/>
              <a:t>06/30/2015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371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Templates and Instructions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28055" b="15111"/>
          <a:stretch/>
        </p:blipFill>
        <p:spPr bwMode="auto">
          <a:xfrm>
            <a:off x="0" y="762000"/>
            <a:ext cx="9052560" cy="55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4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410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 other users to access this proposal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"/>
          <a:stretch/>
        </p:blipFill>
        <p:spPr bwMode="auto">
          <a:xfrm>
            <a:off x="533404" y="340425"/>
            <a:ext cx="5535338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13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Applicant/PI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 r="28276" b="1414"/>
          <a:stretch/>
        </p:blipFill>
        <p:spPr bwMode="auto">
          <a:xfrm>
            <a:off x="30480" y="448697"/>
            <a:ext cx="8961120" cy="633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2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24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Institution and Contacts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r="28276" b="7241"/>
          <a:stretch/>
        </p:blipFill>
        <p:spPr bwMode="auto">
          <a:xfrm>
            <a:off x="66318" y="381000"/>
            <a:ext cx="9077682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4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345" y="46304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7" r="28506" b="15218"/>
          <a:stretch/>
        </p:blipFill>
        <p:spPr bwMode="auto">
          <a:xfrm>
            <a:off x="31532" y="809866"/>
            <a:ext cx="9052560" cy="55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1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Information – 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8391" b="8230"/>
          <a:stretch/>
        </p:blipFill>
        <p:spPr bwMode="auto">
          <a:xfrm>
            <a:off x="304800" y="640080"/>
            <a:ext cx="8524769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296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Information – 2(cont.)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4" r="28506" b="4735"/>
          <a:stretch/>
        </p:blipFill>
        <p:spPr bwMode="auto">
          <a:xfrm>
            <a:off x="76200" y="762000"/>
            <a:ext cx="888682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9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69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Online Collaborator Solicitation - TRND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NHGRI\NIH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 M Pilon</cp:lastModifiedBy>
  <cp:revision>18</cp:revision>
  <dcterms:created xsi:type="dcterms:W3CDTF">2011-10-20T16:39:28Z</dcterms:created>
  <dcterms:modified xsi:type="dcterms:W3CDTF">2014-10-09T17:24:11Z</dcterms:modified>
</cp:coreProperties>
</file>