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62" r:id="rId4"/>
    <p:sldId id="257" r:id="rId5"/>
    <p:sldId id="258" r:id="rId6"/>
    <p:sldId id="259" r:id="rId7"/>
    <p:sldId id="260" r:id="rId8"/>
    <p:sldId id="263" r:id="rId9"/>
    <p:sldId id="270" r:id="rId10"/>
    <p:sldId id="264" r:id="rId11"/>
    <p:sldId id="265" r:id="rId12"/>
    <p:sldId id="261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DC52-C1C1-4F53-A94A-FC0316426E7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98FA-E951-44ED-BA63-D1945FE4B8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Collaborator </a:t>
            </a:r>
            <a:r>
              <a:rPr lang="en-US" dirty="0" smtClean="0"/>
              <a:t>Solicitation - </a:t>
            </a:r>
            <a:r>
              <a:rPr lang="en-US" dirty="0" err="1" smtClean="0"/>
              <a:t>BrIDGs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Altum</a:t>
            </a:r>
            <a:r>
              <a:rPr lang="en-US" dirty="0" smtClean="0"/>
              <a:t> PCDEMO </a:t>
            </a:r>
            <a:r>
              <a:rPr lang="en-US" dirty="0" smtClean="0"/>
              <a:t>site, </a:t>
            </a:r>
            <a:r>
              <a:rPr lang="en-US" dirty="0" smtClean="0"/>
              <a:t>10-9-2014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2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6000" r="28889" b="4889"/>
          <a:stretch>
            <a:fillRect/>
          </a:stretch>
        </p:blipFill>
        <p:spPr bwMode="auto">
          <a:xfrm>
            <a:off x="76200" y="627218"/>
            <a:ext cx="8961120" cy="62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87868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6000" r="28889" b="4000"/>
          <a:stretch>
            <a:fillRect/>
          </a:stretch>
        </p:blipFill>
        <p:spPr bwMode="auto">
          <a:xfrm>
            <a:off x="106680" y="533400"/>
            <a:ext cx="8961120" cy="63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46304"/>
            <a:ext cx="414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Proposal Narrative and other Attachments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6000" r="28333" b="5778"/>
          <a:stretch>
            <a:fillRect/>
          </a:stretch>
        </p:blipFill>
        <p:spPr bwMode="auto">
          <a:xfrm>
            <a:off x="106680" y="685800"/>
            <a:ext cx="8961120" cy="611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87868"/>
            <a:ext cx="9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6000" r="28889" b="5778"/>
          <a:stretch>
            <a:fillRect/>
          </a:stretch>
        </p:blipFill>
        <p:spPr bwMode="auto">
          <a:xfrm>
            <a:off x="76200" y="697230"/>
            <a:ext cx="8961120" cy="61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87868"/>
            <a:ext cx="318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 – (not required for </a:t>
            </a:r>
            <a:r>
              <a:rPr lang="en-US" dirty="0" err="1" smtClean="0"/>
              <a:t>BrIDGs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16000" r="28889" b="4889"/>
          <a:stretch>
            <a:fillRect/>
          </a:stretch>
        </p:blipFill>
        <p:spPr bwMode="auto">
          <a:xfrm>
            <a:off x="106680" y="533400"/>
            <a:ext cx="8961120" cy="62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8786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Submit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5695" y="0"/>
            <a:ext cx="2238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 Approved</a:t>
            </a:r>
          </a:p>
          <a:p>
            <a:r>
              <a:rPr lang="en-US" dirty="0"/>
              <a:t>OMB NO. 0925-0658</a:t>
            </a:r>
          </a:p>
          <a:p>
            <a:r>
              <a:rPr lang="en-US" dirty="0"/>
              <a:t>Exp. Date </a:t>
            </a:r>
            <a:r>
              <a:rPr lang="en-US" dirty="0" smtClean="0"/>
              <a:t>06/30/2015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9" y="381000"/>
            <a:ext cx="607431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6000" r="28333" b="4889"/>
          <a:stretch>
            <a:fillRect/>
          </a:stretch>
        </p:blipFill>
        <p:spPr bwMode="auto">
          <a:xfrm>
            <a:off x="152400" y="838200"/>
            <a:ext cx="8686800" cy="599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40268"/>
            <a:ext cx="371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 Templates and Instructions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15" y="76200"/>
            <a:ext cx="410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 other users to access this proposal</a:t>
            </a:r>
            <a:endParaRPr lang="en-US" dirty="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 r="46362"/>
          <a:stretch/>
        </p:blipFill>
        <p:spPr bwMode="auto">
          <a:xfrm>
            <a:off x="882875" y="381000"/>
            <a:ext cx="71181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6000" r="28889" b="5778"/>
          <a:stretch>
            <a:fillRect/>
          </a:stretch>
        </p:blipFill>
        <p:spPr bwMode="auto">
          <a:xfrm>
            <a:off x="30480" y="609600"/>
            <a:ext cx="8961120" cy="61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87868"/>
            <a:ext cx="133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Applicant/PI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6000" r="28889" b="5778"/>
          <a:stretch>
            <a:fillRect/>
          </a:stretch>
        </p:blipFill>
        <p:spPr bwMode="auto">
          <a:xfrm>
            <a:off x="106680" y="697230"/>
            <a:ext cx="8961120" cy="61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64068"/>
            <a:ext cx="242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Institution and Contacts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6000" r="28889" b="4889"/>
          <a:stretch>
            <a:fillRect/>
          </a:stretch>
        </p:blipFill>
        <p:spPr bwMode="auto">
          <a:xfrm>
            <a:off x="62012" y="580698"/>
            <a:ext cx="8961120" cy="62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87868"/>
            <a:ext cx="15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6000" r="28889" b="4000"/>
          <a:stretch>
            <a:fillRect/>
          </a:stretch>
        </p:blipFill>
        <p:spPr bwMode="auto">
          <a:xfrm>
            <a:off x="106680" y="481014"/>
            <a:ext cx="8961120" cy="63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76200"/>
            <a:ext cx="211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Information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14222" r="28889" b="6667"/>
          <a:stretch>
            <a:fillRect/>
          </a:stretch>
        </p:blipFill>
        <p:spPr bwMode="auto">
          <a:xfrm>
            <a:off x="30480" y="627218"/>
            <a:ext cx="8961120" cy="62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76200"/>
            <a:ext cx="284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Information  (cont’d)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63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Online Collaborator Solicitation - BrIDGs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 M Pilon</dc:creator>
  <cp:lastModifiedBy>Andre M Pilon</cp:lastModifiedBy>
  <cp:revision>10</cp:revision>
  <dcterms:created xsi:type="dcterms:W3CDTF">2012-04-16T19:21:41Z</dcterms:created>
  <dcterms:modified xsi:type="dcterms:W3CDTF">2014-10-09T17:20:30Z</dcterms:modified>
</cp:coreProperties>
</file>