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9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6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3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7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1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30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3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2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4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7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6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7CA52-E643-4758-852E-384DC8077B63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C391A-79C6-4E3B-97C5-F17EEB22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nssc-esd-communications@mail.nasa.gov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NASA Enterprise </a:t>
            </a:r>
            <a:r>
              <a:rPr lang="en-US" sz="3100" dirty="0"/>
              <a:t>Service </a:t>
            </a:r>
            <a:r>
              <a:rPr lang="en-US" sz="3100" dirty="0" smtClean="0"/>
              <a:t>Desk Customer 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Satisfaction Survey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/>
              <a:t>Incident Management </a:t>
            </a:r>
          </a:p>
        </p:txBody>
      </p:sp>
    </p:spTree>
    <p:extLst>
      <p:ext uri="{BB962C8B-B14F-4D97-AF65-F5344CB8AC3E}">
        <p14:creationId xmlns:p14="http://schemas.microsoft.com/office/powerpoint/2010/main" val="106160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10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001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66800" y="1905000"/>
            <a:ext cx="7620000" cy="2501900"/>
          </a:xfrm>
        </p:spPr>
        <p:txBody>
          <a:bodyPr>
            <a:normAutofit fontScale="55000" lnSpcReduction="20000"/>
          </a:bodyPr>
          <a:lstStyle/>
          <a:p>
            <a:pPr marL="114300" indent="0">
              <a:buNone/>
            </a:pPr>
            <a:r>
              <a:rPr lang="en-US" b="1" i="1" dirty="0">
                <a:solidFill>
                  <a:srgbClr val="4F81BD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US" b="1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Paperwork Reduction Act Statement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  This information collection meets the requirements of 44 U.S.C. § 3507, as amended by section 2 of the Paperwork Reduction Act of 1995. You do not need to answer these questions unless we display a valid Office of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</a:rPr>
              <a:t>Management and Budget (OMB) control number. The OMB control number for this collection is 2700-0153 and expires on 07/31/2017.  We estimate that it will take 4 minutes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 read the instructions, gather the facts, and answer the questions. Send only comments relating to our time estimate </a:t>
            </a:r>
            <a:r>
              <a:rPr lang="en-US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to:</a:t>
            </a:r>
            <a:r>
              <a:rPr lang="en-US" u="sng" dirty="0" err="1">
                <a:hlinkClick r:id="rId2"/>
              </a:rPr>
              <a:t>nssc-esd-communications@mail.nasa.gov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49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NASA Enterprise Service Desk Customer  Satisfaction Survey 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ESD Customer Satisfaction Surveys</dc:title>
  <dc:creator>Rydeen, Paul J. (NSSC-XE000)</dc:creator>
  <cp:lastModifiedBy>Teel, Frances C. (HQ-JF000)</cp:lastModifiedBy>
  <cp:revision>4</cp:revision>
  <dcterms:created xsi:type="dcterms:W3CDTF">2014-08-07T15:41:29Z</dcterms:created>
  <dcterms:modified xsi:type="dcterms:W3CDTF">2014-09-22T14:54:23Z</dcterms:modified>
</cp:coreProperties>
</file>