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2" d="100"/>
          <a:sy n="82" d="100"/>
        </p:scale>
        <p:origin x="-34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6FD8-9124-4F37-AC04-64A5BA29E99B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CE5A3-63AB-41A4-BE62-7C31F53D0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944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6FD8-9124-4F37-AC04-64A5BA29E99B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CE5A3-63AB-41A4-BE62-7C31F53D0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473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6FD8-9124-4F37-AC04-64A5BA29E99B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CE5A3-63AB-41A4-BE62-7C31F53D0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86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6FD8-9124-4F37-AC04-64A5BA29E99B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CE5A3-63AB-41A4-BE62-7C31F53D0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908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6FD8-9124-4F37-AC04-64A5BA29E99B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CE5A3-63AB-41A4-BE62-7C31F53D0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040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6FD8-9124-4F37-AC04-64A5BA29E99B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CE5A3-63AB-41A4-BE62-7C31F53D0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778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6FD8-9124-4F37-AC04-64A5BA29E99B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CE5A3-63AB-41A4-BE62-7C31F53D0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59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6FD8-9124-4F37-AC04-64A5BA29E99B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CE5A3-63AB-41A4-BE62-7C31F53D0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448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6FD8-9124-4F37-AC04-64A5BA29E99B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CE5A3-63AB-41A4-BE62-7C31F53D0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03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6FD8-9124-4F37-AC04-64A5BA29E99B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CE5A3-63AB-41A4-BE62-7C31F53D0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20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6FD8-9124-4F37-AC04-64A5BA29E99B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CE5A3-63AB-41A4-BE62-7C31F53D0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689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F6FD8-9124-4F37-AC04-64A5BA29E99B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CE5A3-63AB-41A4-BE62-7C31F53D0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507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732244" y="1912775"/>
            <a:ext cx="5728996" cy="224867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61452" y="2118049"/>
            <a:ext cx="43681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Participant ID: </a:t>
            </a:r>
            <a:r>
              <a:rPr lang="en-US" sz="4400" dirty="0" smtClean="0"/>
              <a:t>M34PXXXX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7855528" y="3413179"/>
            <a:ext cx="1318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2015</a:t>
            </a:r>
            <a:endParaRPr lang="en-US" sz="2800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105489"/>
            <a:ext cx="4759636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A4 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Page 1 – Persistence of Ebola Virus in Body Fluids of Ebola Virus Disease Survivors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157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21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Centers for Disease Control and Prevention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Knust, Barbara (CDC/OID/NCEZID)</dc:creator>
  <cp:lastModifiedBy>Tara C. Anderson</cp:lastModifiedBy>
  <cp:revision>6</cp:revision>
  <dcterms:created xsi:type="dcterms:W3CDTF">2015-05-06T18:08:45Z</dcterms:created>
  <dcterms:modified xsi:type="dcterms:W3CDTF">2015-05-11T19:08:02Z</dcterms:modified>
</cp:coreProperties>
</file>