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-34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6FD8-9124-4F37-AC04-64A5BA29E99B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CE5A3-63AB-41A4-BE62-7C31F53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44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6FD8-9124-4F37-AC04-64A5BA29E99B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CE5A3-63AB-41A4-BE62-7C31F53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47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6FD8-9124-4F37-AC04-64A5BA29E99B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CE5A3-63AB-41A4-BE62-7C31F53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86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6FD8-9124-4F37-AC04-64A5BA29E99B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CE5A3-63AB-41A4-BE62-7C31F53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908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6FD8-9124-4F37-AC04-64A5BA29E99B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CE5A3-63AB-41A4-BE62-7C31F53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04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6FD8-9124-4F37-AC04-64A5BA29E99B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CE5A3-63AB-41A4-BE62-7C31F53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78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6FD8-9124-4F37-AC04-64A5BA29E99B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CE5A3-63AB-41A4-BE62-7C31F53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05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6FD8-9124-4F37-AC04-64A5BA29E99B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CE5A3-63AB-41A4-BE62-7C31F53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448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6FD8-9124-4F37-AC04-64A5BA29E99B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CE5A3-63AB-41A4-BE62-7C31F53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03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6FD8-9124-4F37-AC04-64A5BA29E99B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CE5A3-63AB-41A4-BE62-7C31F53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0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6FD8-9124-4F37-AC04-64A5BA29E99B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CE5A3-63AB-41A4-BE62-7C31F53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689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6FD8-9124-4F37-AC04-64A5BA29E99B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CE5A3-63AB-41A4-BE62-7C31F53D0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50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732244" y="1912775"/>
            <a:ext cx="5728996" cy="22486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61452" y="2118049"/>
            <a:ext cx="43681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Participant ID: </a:t>
            </a:r>
            <a:r>
              <a:rPr lang="en-US" sz="4400" dirty="0" smtClean="0"/>
              <a:t>M34PXXXX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7855528" y="3413179"/>
            <a:ext cx="1318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2015</a:t>
            </a:r>
            <a:endParaRPr lang="en-US" sz="28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5489"/>
            <a:ext cx="475963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ct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A4 </a:t>
            </a: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Page 1 – Persistence of Ebola Virus in Body Fluids of Ebola Virus Disease Survivors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157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21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Knust, Barbara (CDC/OID/NCEZID)</dc:creator>
  <cp:lastModifiedBy>Tara C. Anderson</cp:lastModifiedBy>
  <cp:revision>6</cp:revision>
  <dcterms:created xsi:type="dcterms:W3CDTF">2015-05-06T18:08:45Z</dcterms:created>
  <dcterms:modified xsi:type="dcterms:W3CDTF">2015-05-11T19:08:02Z</dcterms:modified>
</cp:coreProperties>
</file>