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1"/>
  </p:notesMasterIdLst>
  <p:sldIdLst>
    <p:sldId id="256" r:id="rId2"/>
    <p:sldId id="257" r:id="rId3"/>
    <p:sldId id="258" r:id="rId4"/>
    <p:sldId id="259" r:id="rId5"/>
    <p:sldId id="260" r:id="rId6"/>
    <p:sldId id="261" r:id="rId7"/>
    <p:sldId id="262" r:id="rId8"/>
    <p:sldId id="263" r:id="rId9"/>
    <p:sldId id="264" r:id="rId1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11" d="100"/>
          <a:sy n="111" d="100"/>
        </p:scale>
        <p:origin x="-1614" y="-78"/>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6E6B737-6319-4802-BA80-8DC866907057}" type="datetimeFigureOut">
              <a:rPr lang="en-US" smtClean="0"/>
              <a:t>9/16/2015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261D4E1-7973-45D0-B33D-AA04CCD0BC3B}" type="slidenum">
              <a:rPr lang="en-US" smtClean="0"/>
              <a:t>‹#›</a:t>
            </a:fld>
            <a:endParaRPr lang="en-US"/>
          </a:p>
        </p:txBody>
      </p:sp>
    </p:spTree>
    <p:extLst>
      <p:ext uri="{BB962C8B-B14F-4D97-AF65-F5344CB8AC3E}">
        <p14:creationId xmlns:p14="http://schemas.microsoft.com/office/powerpoint/2010/main" val="71125906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261D4E1-7973-45D0-B33D-AA04CCD0BC3B}" type="slidenum">
              <a:rPr lang="en-US" smtClean="0"/>
              <a:t>1</a:t>
            </a:fld>
            <a:endParaRPr lang="en-US"/>
          </a:p>
        </p:txBody>
      </p:sp>
    </p:spTree>
    <p:extLst>
      <p:ext uri="{BB962C8B-B14F-4D97-AF65-F5344CB8AC3E}">
        <p14:creationId xmlns:p14="http://schemas.microsoft.com/office/powerpoint/2010/main" val="186642753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DC2BC093-3274-42CC-97E8-7E8C2C117685}" type="datetimeFigureOut">
              <a:rPr lang="en-US" smtClean="0"/>
              <a:t>9/16/2015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EBEA3EF-710C-4564-85FE-C58D20CA43A0}" type="slidenum">
              <a:rPr lang="en-US" smtClean="0"/>
              <a:t>‹#›</a:t>
            </a:fld>
            <a:endParaRPr lang="en-US"/>
          </a:p>
        </p:txBody>
      </p:sp>
    </p:spTree>
    <p:extLst>
      <p:ext uri="{BB962C8B-B14F-4D97-AF65-F5344CB8AC3E}">
        <p14:creationId xmlns:p14="http://schemas.microsoft.com/office/powerpoint/2010/main" val="414915334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C2BC093-3274-42CC-97E8-7E8C2C117685}" type="datetimeFigureOut">
              <a:rPr lang="en-US" smtClean="0"/>
              <a:t>9/16/2015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EBEA3EF-710C-4564-85FE-C58D20CA43A0}" type="slidenum">
              <a:rPr lang="en-US" smtClean="0"/>
              <a:t>‹#›</a:t>
            </a:fld>
            <a:endParaRPr lang="en-US"/>
          </a:p>
        </p:txBody>
      </p:sp>
    </p:spTree>
    <p:extLst>
      <p:ext uri="{BB962C8B-B14F-4D97-AF65-F5344CB8AC3E}">
        <p14:creationId xmlns:p14="http://schemas.microsoft.com/office/powerpoint/2010/main" val="139806251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C2BC093-3274-42CC-97E8-7E8C2C117685}" type="datetimeFigureOut">
              <a:rPr lang="en-US" smtClean="0"/>
              <a:t>9/16/2015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EBEA3EF-710C-4564-85FE-C58D20CA43A0}" type="slidenum">
              <a:rPr lang="en-US" smtClean="0"/>
              <a:t>‹#›</a:t>
            </a:fld>
            <a:endParaRPr lang="en-US"/>
          </a:p>
        </p:txBody>
      </p:sp>
    </p:spTree>
    <p:extLst>
      <p:ext uri="{BB962C8B-B14F-4D97-AF65-F5344CB8AC3E}">
        <p14:creationId xmlns:p14="http://schemas.microsoft.com/office/powerpoint/2010/main" val="133724674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C2BC093-3274-42CC-97E8-7E8C2C117685}" type="datetimeFigureOut">
              <a:rPr lang="en-US" smtClean="0"/>
              <a:t>9/16/2015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EBEA3EF-710C-4564-85FE-C58D20CA43A0}" type="slidenum">
              <a:rPr lang="en-US" smtClean="0"/>
              <a:t>‹#›</a:t>
            </a:fld>
            <a:endParaRPr lang="en-US"/>
          </a:p>
        </p:txBody>
      </p:sp>
    </p:spTree>
    <p:extLst>
      <p:ext uri="{BB962C8B-B14F-4D97-AF65-F5344CB8AC3E}">
        <p14:creationId xmlns:p14="http://schemas.microsoft.com/office/powerpoint/2010/main" val="17897041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C2BC093-3274-42CC-97E8-7E8C2C117685}" type="datetimeFigureOut">
              <a:rPr lang="en-US" smtClean="0"/>
              <a:t>9/16/2015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EBEA3EF-710C-4564-85FE-C58D20CA43A0}" type="slidenum">
              <a:rPr lang="en-US" smtClean="0"/>
              <a:t>‹#›</a:t>
            </a:fld>
            <a:endParaRPr lang="en-US"/>
          </a:p>
        </p:txBody>
      </p:sp>
    </p:spTree>
    <p:extLst>
      <p:ext uri="{BB962C8B-B14F-4D97-AF65-F5344CB8AC3E}">
        <p14:creationId xmlns:p14="http://schemas.microsoft.com/office/powerpoint/2010/main" val="12327871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DC2BC093-3274-42CC-97E8-7E8C2C117685}" type="datetimeFigureOut">
              <a:rPr lang="en-US" smtClean="0"/>
              <a:t>9/16/2015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EBEA3EF-710C-4564-85FE-C58D20CA43A0}" type="slidenum">
              <a:rPr lang="en-US" smtClean="0"/>
              <a:t>‹#›</a:t>
            </a:fld>
            <a:endParaRPr lang="en-US"/>
          </a:p>
        </p:txBody>
      </p:sp>
    </p:spTree>
    <p:extLst>
      <p:ext uri="{BB962C8B-B14F-4D97-AF65-F5344CB8AC3E}">
        <p14:creationId xmlns:p14="http://schemas.microsoft.com/office/powerpoint/2010/main" val="424170022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DC2BC093-3274-42CC-97E8-7E8C2C117685}" type="datetimeFigureOut">
              <a:rPr lang="en-US" smtClean="0"/>
              <a:t>9/16/2015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EBEA3EF-710C-4564-85FE-C58D20CA43A0}" type="slidenum">
              <a:rPr lang="en-US" smtClean="0"/>
              <a:t>‹#›</a:t>
            </a:fld>
            <a:endParaRPr lang="en-US"/>
          </a:p>
        </p:txBody>
      </p:sp>
    </p:spTree>
    <p:extLst>
      <p:ext uri="{BB962C8B-B14F-4D97-AF65-F5344CB8AC3E}">
        <p14:creationId xmlns:p14="http://schemas.microsoft.com/office/powerpoint/2010/main" val="53439209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DC2BC093-3274-42CC-97E8-7E8C2C117685}" type="datetimeFigureOut">
              <a:rPr lang="en-US" smtClean="0"/>
              <a:t>9/16/2015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EBEA3EF-710C-4564-85FE-C58D20CA43A0}" type="slidenum">
              <a:rPr lang="en-US" smtClean="0"/>
              <a:t>‹#›</a:t>
            </a:fld>
            <a:endParaRPr lang="en-US"/>
          </a:p>
        </p:txBody>
      </p:sp>
    </p:spTree>
    <p:extLst>
      <p:ext uri="{BB962C8B-B14F-4D97-AF65-F5344CB8AC3E}">
        <p14:creationId xmlns:p14="http://schemas.microsoft.com/office/powerpoint/2010/main" val="384523484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C2BC093-3274-42CC-97E8-7E8C2C117685}" type="datetimeFigureOut">
              <a:rPr lang="en-US" smtClean="0"/>
              <a:t>9/16/2015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EBEA3EF-710C-4564-85FE-C58D20CA43A0}" type="slidenum">
              <a:rPr lang="en-US" smtClean="0"/>
              <a:t>‹#›</a:t>
            </a:fld>
            <a:endParaRPr lang="en-US"/>
          </a:p>
        </p:txBody>
      </p:sp>
    </p:spTree>
    <p:extLst>
      <p:ext uri="{BB962C8B-B14F-4D97-AF65-F5344CB8AC3E}">
        <p14:creationId xmlns:p14="http://schemas.microsoft.com/office/powerpoint/2010/main" val="35731483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C2BC093-3274-42CC-97E8-7E8C2C117685}" type="datetimeFigureOut">
              <a:rPr lang="en-US" smtClean="0"/>
              <a:t>9/16/2015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EBEA3EF-710C-4564-85FE-C58D20CA43A0}" type="slidenum">
              <a:rPr lang="en-US" smtClean="0"/>
              <a:t>‹#›</a:t>
            </a:fld>
            <a:endParaRPr lang="en-US"/>
          </a:p>
        </p:txBody>
      </p:sp>
    </p:spTree>
    <p:extLst>
      <p:ext uri="{BB962C8B-B14F-4D97-AF65-F5344CB8AC3E}">
        <p14:creationId xmlns:p14="http://schemas.microsoft.com/office/powerpoint/2010/main" val="250511003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C2BC093-3274-42CC-97E8-7E8C2C117685}" type="datetimeFigureOut">
              <a:rPr lang="en-US" smtClean="0"/>
              <a:t>9/16/2015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EBEA3EF-710C-4564-85FE-C58D20CA43A0}" type="slidenum">
              <a:rPr lang="en-US" smtClean="0"/>
              <a:t>‹#›</a:t>
            </a:fld>
            <a:endParaRPr lang="en-US"/>
          </a:p>
        </p:txBody>
      </p:sp>
    </p:spTree>
    <p:extLst>
      <p:ext uri="{BB962C8B-B14F-4D97-AF65-F5344CB8AC3E}">
        <p14:creationId xmlns:p14="http://schemas.microsoft.com/office/powerpoint/2010/main" val="85668853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C2BC093-3274-42CC-97E8-7E8C2C117685}" type="datetimeFigureOut">
              <a:rPr lang="en-US" smtClean="0"/>
              <a:t>9/16/2015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EBEA3EF-710C-4564-85FE-C58D20CA43A0}" type="slidenum">
              <a:rPr lang="en-US" smtClean="0"/>
              <a:t>‹#›</a:t>
            </a:fld>
            <a:endParaRPr lang="en-US"/>
          </a:p>
        </p:txBody>
      </p:sp>
    </p:spTree>
    <p:extLst>
      <p:ext uri="{BB962C8B-B14F-4D97-AF65-F5344CB8AC3E}">
        <p14:creationId xmlns:p14="http://schemas.microsoft.com/office/powerpoint/2010/main" val="202989025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3352800" y="304800"/>
            <a:ext cx="2362200" cy="369332"/>
          </a:xfrm>
          <a:prstGeom prst="rect">
            <a:avLst/>
          </a:prstGeom>
          <a:noFill/>
        </p:spPr>
        <p:txBody>
          <a:bodyPr wrap="square" rtlCol="0">
            <a:spAutoFit/>
          </a:bodyPr>
          <a:lstStyle/>
          <a:p>
            <a:pPr algn="ctr"/>
            <a:r>
              <a:rPr lang="en-US" dirty="0" smtClean="0"/>
              <a:t>Dallas Open House</a:t>
            </a:r>
            <a:endParaRPr lang="en-US" dirty="0"/>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57200" y="838200"/>
            <a:ext cx="8404629" cy="53530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TextBox 1"/>
          <p:cNvSpPr txBox="1"/>
          <p:nvPr/>
        </p:nvSpPr>
        <p:spPr>
          <a:xfrm>
            <a:off x="6880629" y="226464"/>
            <a:ext cx="1981200" cy="400110"/>
          </a:xfrm>
          <a:prstGeom prst="rect">
            <a:avLst/>
          </a:prstGeom>
          <a:noFill/>
        </p:spPr>
        <p:txBody>
          <a:bodyPr wrap="square" rtlCol="0">
            <a:spAutoFit/>
          </a:bodyPr>
          <a:lstStyle/>
          <a:p>
            <a:pPr algn="r"/>
            <a:r>
              <a:rPr lang="en-US" sz="1000" dirty="0" smtClean="0"/>
              <a:t>OMB Control Number:  0651-0080</a:t>
            </a:r>
          </a:p>
          <a:p>
            <a:pPr algn="r"/>
            <a:r>
              <a:rPr lang="en-US" sz="1000" dirty="0" smtClean="0"/>
              <a:t>Expiration Date: 8/31/2018</a:t>
            </a:r>
            <a:endParaRPr lang="en-US" sz="1000" dirty="0"/>
          </a:p>
        </p:txBody>
      </p:sp>
    </p:spTree>
    <p:extLst>
      <p:ext uri="{BB962C8B-B14F-4D97-AF65-F5344CB8AC3E}">
        <p14:creationId xmlns:p14="http://schemas.microsoft.com/office/powerpoint/2010/main" val="147988060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4775" y="714375"/>
            <a:ext cx="8934450" cy="54292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44520541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5"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90588" y="1228725"/>
            <a:ext cx="7362825" cy="44005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32694227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42950" y="1133475"/>
            <a:ext cx="7658100" cy="45910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414088709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0500" y="621846"/>
            <a:ext cx="8801100" cy="570275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90678196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2242" y="1247775"/>
            <a:ext cx="9015558" cy="41624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20586884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7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3298" y="552450"/>
            <a:ext cx="8994502" cy="55435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83680386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19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83344" y="814389"/>
            <a:ext cx="8808256" cy="505301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93629837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21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81000" y="228600"/>
            <a:ext cx="8562975" cy="643717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TextBox 1"/>
          <p:cNvSpPr txBox="1"/>
          <p:nvPr/>
        </p:nvSpPr>
        <p:spPr>
          <a:xfrm>
            <a:off x="762000" y="4876800"/>
            <a:ext cx="5334000" cy="954107"/>
          </a:xfrm>
          <a:prstGeom prst="rect">
            <a:avLst/>
          </a:prstGeom>
          <a:noFill/>
        </p:spPr>
        <p:txBody>
          <a:bodyPr wrap="square" rtlCol="0">
            <a:spAutoFit/>
          </a:bodyPr>
          <a:lstStyle/>
          <a:p>
            <a:r>
              <a:rPr lang="en-US" sz="800" dirty="0"/>
              <a:t>The United States Patent and Trademark Office (USPTO) is conducting this survey to (describe purpose of survey). This survey is strictly voluntary, includes </a:t>
            </a:r>
            <a:r>
              <a:rPr lang="en-US" sz="800" dirty="0" smtClean="0"/>
              <a:t>5 </a:t>
            </a:r>
            <a:r>
              <a:rPr lang="en-US" sz="800" dirty="0"/>
              <a:t>questions and should take approximately </a:t>
            </a:r>
            <a:r>
              <a:rPr lang="en-US" sz="800" dirty="0" smtClean="0"/>
              <a:t>5 </a:t>
            </a:r>
            <a:r>
              <a:rPr lang="en-US" sz="800" dirty="0"/>
              <a:t>minutes to complete. This information collection contains requirements subject to the Paperwork Reduction Act (PRA). Notwithstanding any other provisions of the law, no person is required to respond to, nor shall any person be subject to penalty for failure to comply with, a collection of information subject to the requirements of the PRA, unless that collection of information displays a currently valid OMB control number.</a:t>
            </a:r>
          </a:p>
          <a:p>
            <a:endParaRPr lang="en-US" sz="800" dirty="0"/>
          </a:p>
        </p:txBody>
      </p:sp>
    </p:spTree>
    <p:extLst>
      <p:ext uri="{BB962C8B-B14F-4D97-AF65-F5344CB8AC3E}">
        <p14:creationId xmlns:p14="http://schemas.microsoft.com/office/powerpoint/2010/main" val="389603407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137</TotalTime>
  <Words>121</Words>
  <Application>Microsoft Office PowerPoint</Application>
  <PresentationFormat>On-screen Show (4:3)</PresentationFormat>
  <Paragraphs>5</Paragraphs>
  <Slides>9</Slides>
  <Notes>1</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U.S. Patent and Trademark Office</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USPTO</dc:creator>
  <cp:lastModifiedBy>Hall, Drew (AMBIT)</cp:lastModifiedBy>
  <cp:revision>3</cp:revision>
  <dcterms:created xsi:type="dcterms:W3CDTF">2015-09-16T17:04:26Z</dcterms:created>
  <dcterms:modified xsi:type="dcterms:W3CDTF">2015-09-16T20:26:41Z</dcterms:modified>
</cp:coreProperties>
</file>