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84" y="-7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58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21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842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82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55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551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153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209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273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743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172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71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193" y="457193"/>
            <a:ext cx="1508760" cy="6858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52600" y="1524755"/>
            <a:ext cx="7391400" cy="0"/>
          </a:xfrm>
          <a:custGeom>
            <a:avLst/>
            <a:gdLst/>
            <a:ahLst/>
            <a:cxnLst/>
            <a:rect l="l" t="t" r="r" b="b"/>
            <a:pathLst>
              <a:path w="7391400">
                <a:moveTo>
                  <a:pt x="0" y="0"/>
                </a:moveTo>
                <a:lnTo>
                  <a:pt x="7391399" y="0"/>
                </a:lnTo>
              </a:path>
            </a:pathLst>
          </a:custGeom>
          <a:ln w="14985">
            <a:solidFill>
              <a:srgbClr val="859E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584704" y="2738627"/>
            <a:ext cx="6024371" cy="4511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581655" y="2734055"/>
            <a:ext cx="6030595" cy="4521835"/>
          </a:xfrm>
          <a:custGeom>
            <a:avLst/>
            <a:gdLst/>
            <a:ahLst/>
            <a:cxnLst/>
            <a:rect l="l" t="t" r="r" b="b"/>
            <a:pathLst>
              <a:path w="6030595" h="4521834">
                <a:moveTo>
                  <a:pt x="6030467" y="4521707"/>
                </a:moveTo>
                <a:lnTo>
                  <a:pt x="6030467" y="0"/>
                </a:lnTo>
                <a:lnTo>
                  <a:pt x="0" y="0"/>
                </a:lnTo>
                <a:lnTo>
                  <a:pt x="0" y="4521707"/>
                </a:lnTo>
                <a:lnTo>
                  <a:pt x="4571" y="4521707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21323" y="9143"/>
                </a:lnTo>
                <a:lnTo>
                  <a:pt x="6021323" y="4571"/>
                </a:lnTo>
                <a:lnTo>
                  <a:pt x="6025895" y="9143"/>
                </a:lnTo>
                <a:lnTo>
                  <a:pt x="6025895" y="4521707"/>
                </a:lnTo>
                <a:lnTo>
                  <a:pt x="6030467" y="4521707"/>
                </a:lnTo>
                <a:close/>
              </a:path>
              <a:path w="6030595" h="4521834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30595" h="4521834">
                <a:moveTo>
                  <a:pt x="9143" y="4512563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12563"/>
                </a:lnTo>
                <a:lnTo>
                  <a:pt x="9143" y="4512563"/>
                </a:lnTo>
                <a:close/>
              </a:path>
              <a:path w="6030595" h="4521834">
                <a:moveTo>
                  <a:pt x="6025895" y="4512563"/>
                </a:moveTo>
                <a:lnTo>
                  <a:pt x="4571" y="4512563"/>
                </a:lnTo>
                <a:lnTo>
                  <a:pt x="9143" y="4517135"/>
                </a:lnTo>
                <a:lnTo>
                  <a:pt x="9143" y="4521707"/>
                </a:lnTo>
                <a:lnTo>
                  <a:pt x="6021323" y="4521707"/>
                </a:lnTo>
                <a:lnTo>
                  <a:pt x="6021323" y="4517135"/>
                </a:lnTo>
                <a:lnTo>
                  <a:pt x="6025895" y="4512563"/>
                </a:lnTo>
                <a:close/>
              </a:path>
              <a:path w="6030595" h="4521834">
                <a:moveTo>
                  <a:pt x="9143" y="4521707"/>
                </a:moveTo>
                <a:lnTo>
                  <a:pt x="9143" y="4517135"/>
                </a:lnTo>
                <a:lnTo>
                  <a:pt x="4571" y="4512563"/>
                </a:lnTo>
                <a:lnTo>
                  <a:pt x="4571" y="4521707"/>
                </a:lnTo>
                <a:lnTo>
                  <a:pt x="9143" y="4521707"/>
                </a:lnTo>
                <a:close/>
              </a:path>
              <a:path w="6030595" h="4521834">
                <a:moveTo>
                  <a:pt x="6025895" y="9143"/>
                </a:moveTo>
                <a:lnTo>
                  <a:pt x="6021323" y="4571"/>
                </a:lnTo>
                <a:lnTo>
                  <a:pt x="6021323" y="9143"/>
                </a:lnTo>
                <a:lnTo>
                  <a:pt x="6025895" y="9143"/>
                </a:lnTo>
                <a:close/>
              </a:path>
              <a:path w="6030595" h="4521834">
                <a:moveTo>
                  <a:pt x="6025895" y="4512563"/>
                </a:moveTo>
                <a:lnTo>
                  <a:pt x="6025895" y="9143"/>
                </a:lnTo>
                <a:lnTo>
                  <a:pt x="6021323" y="9143"/>
                </a:lnTo>
                <a:lnTo>
                  <a:pt x="6021323" y="4512563"/>
                </a:lnTo>
                <a:lnTo>
                  <a:pt x="6025895" y="4512563"/>
                </a:lnTo>
                <a:close/>
              </a:path>
              <a:path w="6030595" h="4521834">
                <a:moveTo>
                  <a:pt x="6025895" y="4521707"/>
                </a:moveTo>
                <a:lnTo>
                  <a:pt x="6025895" y="4512563"/>
                </a:lnTo>
                <a:lnTo>
                  <a:pt x="6021323" y="4517135"/>
                </a:lnTo>
                <a:lnTo>
                  <a:pt x="6021323" y="4521707"/>
                </a:lnTo>
                <a:lnTo>
                  <a:pt x="6025895" y="45217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08711" y="1777999"/>
            <a:ext cx="8840976" cy="87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8479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8478E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8479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8478E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8478E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8479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8478E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193" y="457193"/>
            <a:ext cx="9143999" cy="6858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65960" y="832097"/>
            <a:ext cx="472440" cy="463550"/>
          </a:xfrm>
          <a:custGeom>
            <a:avLst/>
            <a:gdLst/>
            <a:ahLst/>
            <a:cxnLst/>
            <a:rect l="l" t="t" r="r" b="b"/>
            <a:pathLst>
              <a:path w="472439" h="463550">
                <a:moveTo>
                  <a:pt x="0" y="0"/>
                </a:moveTo>
                <a:lnTo>
                  <a:pt x="0" y="463295"/>
                </a:lnTo>
                <a:lnTo>
                  <a:pt x="472439" y="463295"/>
                </a:lnTo>
                <a:lnTo>
                  <a:pt x="47243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961388" y="827525"/>
            <a:ext cx="483234" cy="474345"/>
          </a:xfrm>
          <a:custGeom>
            <a:avLst/>
            <a:gdLst/>
            <a:ahLst/>
            <a:cxnLst/>
            <a:rect l="l" t="t" r="r" b="b"/>
            <a:pathLst>
              <a:path w="483235" h="474344">
                <a:moveTo>
                  <a:pt x="483107" y="473963"/>
                </a:moveTo>
                <a:lnTo>
                  <a:pt x="483107" y="0"/>
                </a:lnTo>
                <a:lnTo>
                  <a:pt x="0" y="0"/>
                </a:lnTo>
                <a:lnTo>
                  <a:pt x="0" y="473963"/>
                </a:lnTo>
                <a:lnTo>
                  <a:pt x="4571" y="473963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472439" y="9143"/>
                </a:lnTo>
                <a:lnTo>
                  <a:pt x="472439" y="4571"/>
                </a:lnTo>
                <a:lnTo>
                  <a:pt x="477011" y="9143"/>
                </a:lnTo>
                <a:lnTo>
                  <a:pt x="477011" y="473963"/>
                </a:lnTo>
                <a:lnTo>
                  <a:pt x="483107" y="473963"/>
                </a:lnTo>
                <a:close/>
              </a:path>
              <a:path w="483235" h="474344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483235" h="474344">
                <a:moveTo>
                  <a:pt x="9143" y="463295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63295"/>
                </a:lnTo>
                <a:lnTo>
                  <a:pt x="9143" y="463295"/>
                </a:lnTo>
                <a:close/>
              </a:path>
              <a:path w="483235" h="474344">
                <a:moveTo>
                  <a:pt x="477011" y="463295"/>
                </a:moveTo>
                <a:lnTo>
                  <a:pt x="4571" y="463295"/>
                </a:lnTo>
                <a:lnTo>
                  <a:pt x="9143" y="467867"/>
                </a:lnTo>
                <a:lnTo>
                  <a:pt x="9143" y="473963"/>
                </a:lnTo>
                <a:lnTo>
                  <a:pt x="472439" y="473963"/>
                </a:lnTo>
                <a:lnTo>
                  <a:pt x="472439" y="467867"/>
                </a:lnTo>
                <a:lnTo>
                  <a:pt x="477011" y="463295"/>
                </a:lnTo>
                <a:close/>
              </a:path>
              <a:path w="483235" h="474344">
                <a:moveTo>
                  <a:pt x="9143" y="473963"/>
                </a:moveTo>
                <a:lnTo>
                  <a:pt x="9143" y="467867"/>
                </a:lnTo>
                <a:lnTo>
                  <a:pt x="4571" y="463295"/>
                </a:lnTo>
                <a:lnTo>
                  <a:pt x="4571" y="473963"/>
                </a:lnTo>
                <a:lnTo>
                  <a:pt x="9143" y="473963"/>
                </a:lnTo>
                <a:close/>
              </a:path>
              <a:path w="483235" h="474344">
                <a:moveTo>
                  <a:pt x="477011" y="9143"/>
                </a:moveTo>
                <a:lnTo>
                  <a:pt x="472439" y="4571"/>
                </a:lnTo>
                <a:lnTo>
                  <a:pt x="472439" y="9143"/>
                </a:lnTo>
                <a:lnTo>
                  <a:pt x="477011" y="9143"/>
                </a:lnTo>
                <a:close/>
              </a:path>
              <a:path w="483235" h="474344">
                <a:moveTo>
                  <a:pt x="477011" y="463295"/>
                </a:moveTo>
                <a:lnTo>
                  <a:pt x="477011" y="9143"/>
                </a:lnTo>
                <a:lnTo>
                  <a:pt x="472439" y="9143"/>
                </a:lnTo>
                <a:lnTo>
                  <a:pt x="472439" y="463295"/>
                </a:lnTo>
                <a:lnTo>
                  <a:pt x="477011" y="463295"/>
                </a:lnTo>
                <a:close/>
              </a:path>
              <a:path w="483235" h="474344">
                <a:moveTo>
                  <a:pt x="477011" y="473963"/>
                </a:moveTo>
                <a:lnTo>
                  <a:pt x="477011" y="463295"/>
                </a:lnTo>
                <a:lnTo>
                  <a:pt x="472439" y="467867"/>
                </a:lnTo>
                <a:lnTo>
                  <a:pt x="472439" y="473963"/>
                </a:lnTo>
                <a:lnTo>
                  <a:pt x="477011" y="4739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8479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8478E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81206" y="436418"/>
            <a:ext cx="540327" cy="710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229600" y="644236"/>
            <a:ext cx="1367443" cy="307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192982" y="2082338"/>
            <a:ext cx="2489662" cy="4089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241963" y="3703320"/>
            <a:ext cx="773083" cy="760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409112" y="5141421"/>
            <a:ext cx="382385" cy="9310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848897" y="4289368"/>
            <a:ext cx="773083" cy="12344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57200" y="469669"/>
            <a:ext cx="7053580" cy="0"/>
          </a:xfrm>
          <a:custGeom>
            <a:avLst/>
            <a:gdLst/>
            <a:ahLst/>
            <a:cxnLst/>
            <a:rect l="l" t="t" r="r" b="b"/>
            <a:pathLst>
              <a:path w="7053580">
                <a:moveTo>
                  <a:pt x="0" y="0"/>
                </a:moveTo>
                <a:lnTo>
                  <a:pt x="7053348" y="0"/>
                </a:lnTo>
              </a:path>
            </a:pathLst>
          </a:custGeom>
          <a:ln w="24938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69669" y="1147156"/>
            <a:ext cx="0" cy="5769610"/>
          </a:xfrm>
          <a:custGeom>
            <a:avLst/>
            <a:gdLst/>
            <a:ahLst/>
            <a:cxnLst/>
            <a:rect l="l" t="t" r="r" b="b"/>
            <a:pathLst>
              <a:path h="5769609">
                <a:moveTo>
                  <a:pt x="0" y="5769032"/>
                </a:moveTo>
                <a:lnTo>
                  <a:pt x="0" y="0"/>
                </a:lnTo>
              </a:path>
            </a:pathLst>
          </a:custGeom>
          <a:ln w="24938">
            <a:solidFill>
              <a:srgbClr val="CFC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108960" y="2890751"/>
            <a:ext cx="3100705" cy="0"/>
          </a:xfrm>
          <a:custGeom>
            <a:avLst/>
            <a:gdLst/>
            <a:ahLst/>
            <a:cxnLst/>
            <a:rect l="l" t="t" r="r" b="b"/>
            <a:pathLst>
              <a:path w="3100704">
                <a:moveTo>
                  <a:pt x="0" y="0"/>
                </a:moveTo>
                <a:lnTo>
                  <a:pt x="3100647" y="0"/>
                </a:lnTo>
              </a:path>
            </a:pathLst>
          </a:custGeom>
          <a:ln w="29094">
            <a:solidFill>
              <a:srgbClr val="ACAC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127663" y="2876203"/>
            <a:ext cx="0" cy="2286000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2286000"/>
                </a:moveTo>
                <a:lnTo>
                  <a:pt x="0" y="0"/>
                </a:lnTo>
              </a:path>
            </a:pathLst>
          </a:custGeom>
          <a:ln w="12469">
            <a:solidFill>
              <a:srgbClr val="A0A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258588" y="4835928"/>
            <a:ext cx="3541395" cy="0"/>
          </a:xfrm>
          <a:custGeom>
            <a:avLst/>
            <a:gdLst/>
            <a:ahLst/>
            <a:cxnLst/>
            <a:rect l="l" t="t" r="r" b="b"/>
            <a:pathLst>
              <a:path w="3541395">
                <a:moveTo>
                  <a:pt x="0" y="0"/>
                </a:moveTo>
                <a:lnTo>
                  <a:pt x="3541222" y="0"/>
                </a:lnTo>
              </a:path>
            </a:pathLst>
          </a:custGeom>
          <a:ln w="29094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258588" y="4948151"/>
            <a:ext cx="3541395" cy="0"/>
          </a:xfrm>
          <a:custGeom>
            <a:avLst/>
            <a:gdLst/>
            <a:ahLst/>
            <a:cxnLst/>
            <a:rect l="l" t="t" r="r" b="b"/>
            <a:pathLst>
              <a:path w="3541395">
                <a:moveTo>
                  <a:pt x="0" y="0"/>
                </a:moveTo>
                <a:lnTo>
                  <a:pt x="3541222" y="0"/>
                </a:lnTo>
              </a:path>
            </a:pathLst>
          </a:custGeom>
          <a:ln w="12469">
            <a:solidFill>
              <a:srgbClr val="ACC3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271057" y="5018808"/>
            <a:ext cx="877569" cy="0"/>
          </a:xfrm>
          <a:custGeom>
            <a:avLst/>
            <a:gdLst/>
            <a:ahLst/>
            <a:cxnLst/>
            <a:rect l="l" t="t" r="r" b="b"/>
            <a:pathLst>
              <a:path w="877570">
                <a:moveTo>
                  <a:pt x="0" y="0"/>
                </a:moveTo>
                <a:lnTo>
                  <a:pt x="876993" y="0"/>
                </a:lnTo>
              </a:path>
            </a:pathLst>
          </a:custGeom>
          <a:ln w="12469">
            <a:solidFill>
              <a:srgbClr val="9CA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4551217" y="5018808"/>
            <a:ext cx="2236470" cy="0"/>
          </a:xfrm>
          <a:custGeom>
            <a:avLst/>
            <a:gdLst/>
            <a:ahLst/>
            <a:cxnLst/>
            <a:rect l="l" t="t" r="r" b="b"/>
            <a:pathLst>
              <a:path w="2236470">
                <a:moveTo>
                  <a:pt x="0" y="0"/>
                </a:moveTo>
                <a:lnTo>
                  <a:pt x="2236124" y="0"/>
                </a:lnTo>
              </a:path>
            </a:pathLst>
          </a:custGeom>
          <a:ln w="12469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121428" y="5153891"/>
            <a:ext cx="3778250" cy="0"/>
          </a:xfrm>
          <a:custGeom>
            <a:avLst/>
            <a:gdLst/>
            <a:ahLst/>
            <a:cxnLst/>
            <a:rect l="l" t="t" r="r" b="b"/>
            <a:pathLst>
              <a:path w="3778250">
                <a:moveTo>
                  <a:pt x="0" y="0"/>
                </a:moveTo>
                <a:lnTo>
                  <a:pt x="3778134" y="0"/>
                </a:lnTo>
              </a:path>
            </a:pathLst>
          </a:custGeom>
          <a:ln w="8312">
            <a:solidFill>
              <a:srgbClr val="979C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7834745" y="1535776"/>
            <a:ext cx="628015" cy="0"/>
          </a:xfrm>
          <a:custGeom>
            <a:avLst/>
            <a:gdLst/>
            <a:ahLst/>
            <a:cxnLst/>
            <a:rect l="l" t="t" r="r" b="b"/>
            <a:pathLst>
              <a:path w="628015">
                <a:moveTo>
                  <a:pt x="0" y="0"/>
                </a:moveTo>
                <a:lnTo>
                  <a:pt x="627611" y="0"/>
                </a:lnTo>
              </a:path>
            </a:pathLst>
          </a:custGeom>
          <a:ln w="16625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528857" y="1527463"/>
            <a:ext cx="515620" cy="0"/>
          </a:xfrm>
          <a:custGeom>
            <a:avLst/>
            <a:gdLst/>
            <a:ahLst/>
            <a:cxnLst/>
            <a:rect l="l" t="t" r="r" b="b"/>
            <a:pathLst>
              <a:path w="515620">
                <a:moveTo>
                  <a:pt x="0" y="0"/>
                </a:moveTo>
                <a:lnTo>
                  <a:pt x="515390" y="0"/>
                </a:lnTo>
              </a:path>
            </a:pathLst>
          </a:custGeom>
          <a:ln w="4156">
            <a:solidFill>
              <a:srgbClr val="939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9588730" y="457200"/>
            <a:ext cx="0" cy="3849370"/>
          </a:xfrm>
          <a:custGeom>
            <a:avLst/>
            <a:gdLst/>
            <a:ahLst/>
            <a:cxnLst/>
            <a:rect l="l" t="t" r="r" b="b"/>
            <a:pathLst>
              <a:path h="3849370">
                <a:moveTo>
                  <a:pt x="0" y="3848792"/>
                </a:moveTo>
                <a:lnTo>
                  <a:pt x="0" y="0"/>
                </a:lnTo>
              </a:path>
            </a:pathLst>
          </a:custGeom>
          <a:ln w="20781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4089862" y="7103225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4">
                <a:moveTo>
                  <a:pt x="0" y="0"/>
                </a:moveTo>
                <a:lnTo>
                  <a:pt x="2094806" y="0"/>
                </a:lnTo>
              </a:path>
            </a:pathLst>
          </a:custGeom>
          <a:ln w="8312">
            <a:solidFill>
              <a:srgbClr val="D4D4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6517177" y="7094911"/>
            <a:ext cx="748665" cy="0"/>
          </a:xfrm>
          <a:custGeom>
            <a:avLst/>
            <a:gdLst/>
            <a:ahLst/>
            <a:cxnLst/>
            <a:rect l="l" t="t" r="r" b="b"/>
            <a:pathLst>
              <a:path w="748665">
                <a:moveTo>
                  <a:pt x="0" y="0"/>
                </a:moveTo>
                <a:lnTo>
                  <a:pt x="748145" y="0"/>
                </a:lnTo>
              </a:path>
            </a:pathLst>
          </a:custGeom>
          <a:ln w="20781">
            <a:solidFill>
              <a:srgbClr val="BCBC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7597832" y="7094911"/>
            <a:ext cx="2003425" cy="0"/>
          </a:xfrm>
          <a:custGeom>
            <a:avLst/>
            <a:gdLst/>
            <a:ahLst/>
            <a:cxnLst/>
            <a:rect l="l" t="t" r="r" b="b"/>
            <a:pathLst>
              <a:path w="2003425">
                <a:moveTo>
                  <a:pt x="0" y="0"/>
                </a:moveTo>
                <a:lnTo>
                  <a:pt x="2003367" y="0"/>
                </a:lnTo>
              </a:path>
            </a:pathLst>
          </a:custGeom>
          <a:ln w="16625">
            <a:solidFill>
              <a:srgbClr val="C8C8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8478E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193" y="457193"/>
            <a:ext cx="1508760" cy="68580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6816" y="647232"/>
            <a:ext cx="8684766" cy="807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8479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9186" y="1747065"/>
            <a:ext cx="8860026" cy="3926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8478E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277363" y="5694223"/>
            <a:ext cx="299085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8478E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</a:t>
            </a:r>
            <a:r>
              <a:rPr spc="145" dirty="0"/>
              <a:t>n</a:t>
            </a:r>
          </a:p>
        </p:txBody>
      </p:sp>
      <p:sp>
        <p:nvSpPr>
          <p:cNvPr id="3" name="object 3"/>
          <p:cNvSpPr/>
          <p:nvPr/>
        </p:nvSpPr>
        <p:spPr>
          <a:xfrm>
            <a:off x="2584704" y="2734055"/>
            <a:ext cx="6031991" cy="4527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39900" y="1147618"/>
            <a:ext cx="6077585" cy="158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209" algn="l"/>
              </a:tabLst>
            </a:pP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	</a:t>
            </a:r>
            <a:r>
              <a:rPr sz="2800" u="heavy" spc="-25" dirty="0">
                <a:solidFill>
                  <a:srgbClr val="084791"/>
                </a:solidFill>
                <a:latin typeface="Arial Narrow"/>
                <a:cs typeface="Arial Narrow"/>
              </a:rPr>
              <a:t>WE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CO</a:t>
            </a:r>
            <a:r>
              <a:rPr sz="2800" u="heavy" spc="-2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u="heavy" spc="-15" dirty="0">
                <a:solidFill>
                  <a:srgbClr val="084791"/>
                </a:solidFill>
                <a:latin typeface="Arial Narrow"/>
                <a:cs typeface="Arial Narrow"/>
              </a:rPr>
              <a:t>E </a:t>
            </a:r>
            <a:endParaRPr sz="2800">
              <a:latin typeface="Arial Narrow"/>
              <a:cs typeface="Arial Narrow"/>
            </a:endParaRPr>
          </a:p>
          <a:p>
            <a:pPr marL="676910" indent="-342900">
              <a:lnSpc>
                <a:spcPct val="100000"/>
              </a:lnSpc>
              <a:spcBef>
                <a:spcPts val="2220"/>
              </a:spcBef>
              <a:buClr>
                <a:srgbClr val="084791"/>
              </a:buClr>
              <a:buFont typeface="Arial Narrow"/>
              <a:buChar char="•"/>
              <a:tabLst>
                <a:tab pos="677545" algn="l"/>
              </a:tabLst>
            </a:pPr>
            <a:r>
              <a:rPr sz="2800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ppro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b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ki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k</a:t>
            </a:r>
            <a:endParaRPr sz="2800">
              <a:latin typeface="Arial Narrow"/>
              <a:cs typeface="Arial Narrow"/>
            </a:endParaRPr>
          </a:p>
          <a:p>
            <a:pPr marL="676910" indent="-342900">
              <a:lnSpc>
                <a:spcPct val="100000"/>
              </a:lnSpc>
              <a:spcBef>
                <a:spcPts val="670"/>
              </a:spcBef>
              <a:buClr>
                <a:srgbClr val="084791"/>
              </a:buClr>
              <a:buFont typeface="Arial Narrow"/>
              <a:buChar char="•"/>
              <a:tabLst>
                <a:tab pos="677545" algn="l"/>
              </a:tabLst>
            </a:pPr>
            <a:r>
              <a:rPr sz="2800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ts</a:t>
            </a:r>
            <a:r>
              <a:rPr sz="28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ngu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g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81655" y="2727959"/>
            <a:ext cx="6040120" cy="4540250"/>
          </a:xfrm>
          <a:custGeom>
            <a:avLst/>
            <a:gdLst/>
            <a:ahLst/>
            <a:cxnLst/>
            <a:rect l="l" t="t" r="r" b="b"/>
            <a:pathLst>
              <a:path w="6040120" h="4540250">
                <a:moveTo>
                  <a:pt x="6039611" y="4539995"/>
                </a:moveTo>
                <a:lnTo>
                  <a:pt x="6039611" y="0"/>
                </a:lnTo>
                <a:lnTo>
                  <a:pt x="0" y="0"/>
                </a:lnTo>
                <a:lnTo>
                  <a:pt x="0" y="4539995"/>
                </a:lnTo>
                <a:lnTo>
                  <a:pt x="4571" y="4539995"/>
                </a:lnTo>
                <a:lnTo>
                  <a:pt x="4571" y="10667"/>
                </a:lnTo>
                <a:lnTo>
                  <a:pt x="9143" y="4571"/>
                </a:lnTo>
                <a:lnTo>
                  <a:pt x="9143" y="10667"/>
                </a:lnTo>
                <a:lnTo>
                  <a:pt x="6028943" y="10667"/>
                </a:lnTo>
                <a:lnTo>
                  <a:pt x="6028943" y="4571"/>
                </a:lnTo>
                <a:lnTo>
                  <a:pt x="6035039" y="10667"/>
                </a:lnTo>
                <a:lnTo>
                  <a:pt x="6035039" y="4539995"/>
                </a:lnTo>
                <a:lnTo>
                  <a:pt x="6039611" y="4539995"/>
                </a:lnTo>
                <a:close/>
              </a:path>
              <a:path w="6040120" h="4540250">
                <a:moveTo>
                  <a:pt x="9143" y="10667"/>
                </a:moveTo>
                <a:lnTo>
                  <a:pt x="9143" y="4571"/>
                </a:lnTo>
                <a:lnTo>
                  <a:pt x="4571" y="10667"/>
                </a:lnTo>
                <a:lnTo>
                  <a:pt x="9143" y="10667"/>
                </a:lnTo>
                <a:close/>
              </a:path>
              <a:path w="6040120" h="4540250">
                <a:moveTo>
                  <a:pt x="9143" y="4530851"/>
                </a:moveTo>
                <a:lnTo>
                  <a:pt x="9143" y="10667"/>
                </a:lnTo>
                <a:lnTo>
                  <a:pt x="4571" y="10667"/>
                </a:lnTo>
                <a:lnTo>
                  <a:pt x="4571" y="4530851"/>
                </a:lnTo>
                <a:lnTo>
                  <a:pt x="9143" y="4530851"/>
                </a:lnTo>
                <a:close/>
              </a:path>
              <a:path w="6040120" h="4540250">
                <a:moveTo>
                  <a:pt x="6035039" y="4530851"/>
                </a:moveTo>
                <a:lnTo>
                  <a:pt x="4571" y="4530851"/>
                </a:lnTo>
                <a:lnTo>
                  <a:pt x="9143" y="4535423"/>
                </a:lnTo>
                <a:lnTo>
                  <a:pt x="9143" y="4539995"/>
                </a:lnTo>
                <a:lnTo>
                  <a:pt x="6028943" y="4539995"/>
                </a:lnTo>
                <a:lnTo>
                  <a:pt x="6028943" y="4535423"/>
                </a:lnTo>
                <a:lnTo>
                  <a:pt x="6035039" y="4530851"/>
                </a:lnTo>
                <a:close/>
              </a:path>
              <a:path w="6040120" h="4540250">
                <a:moveTo>
                  <a:pt x="9143" y="4539995"/>
                </a:moveTo>
                <a:lnTo>
                  <a:pt x="9143" y="4535423"/>
                </a:lnTo>
                <a:lnTo>
                  <a:pt x="4571" y="4530851"/>
                </a:lnTo>
                <a:lnTo>
                  <a:pt x="4571" y="4539995"/>
                </a:lnTo>
                <a:lnTo>
                  <a:pt x="9143" y="4539995"/>
                </a:lnTo>
                <a:close/>
              </a:path>
              <a:path w="6040120" h="4540250">
                <a:moveTo>
                  <a:pt x="6035039" y="10667"/>
                </a:moveTo>
                <a:lnTo>
                  <a:pt x="6028943" y="4571"/>
                </a:lnTo>
                <a:lnTo>
                  <a:pt x="6028943" y="10667"/>
                </a:lnTo>
                <a:lnTo>
                  <a:pt x="6035039" y="10667"/>
                </a:lnTo>
                <a:close/>
              </a:path>
              <a:path w="6040120" h="4540250">
                <a:moveTo>
                  <a:pt x="6035039" y="4530851"/>
                </a:moveTo>
                <a:lnTo>
                  <a:pt x="6035039" y="10667"/>
                </a:lnTo>
                <a:lnTo>
                  <a:pt x="6028943" y="10667"/>
                </a:lnTo>
                <a:lnTo>
                  <a:pt x="6028943" y="4530851"/>
                </a:lnTo>
                <a:lnTo>
                  <a:pt x="6035039" y="4530851"/>
                </a:lnTo>
                <a:close/>
              </a:path>
              <a:path w="6040120" h="4540250">
                <a:moveTo>
                  <a:pt x="6035039" y="4539995"/>
                </a:moveTo>
                <a:lnTo>
                  <a:pt x="6035039" y="4530851"/>
                </a:lnTo>
                <a:lnTo>
                  <a:pt x="6028943" y="4535423"/>
                </a:lnTo>
                <a:lnTo>
                  <a:pt x="6028943" y="4539995"/>
                </a:lnTo>
                <a:lnTo>
                  <a:pt x="6035039" y="45399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621" y="454152"/>
            <a:ext cx="1513332" cy="6865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4" name="object 4"/>
          <p:cNvSpPr/>
          <p:nvPr/>
        </p:nvSpPr>
        <p:spPr>
          <a:xfrm>
            <a:off x="2663951" y="2738627"/>
            <a:ext cx="6044184" cy="4544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39900" y="1147618"/>
            <a:ext cx="7082155" cy="158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209" algn="l"/>
              </a:tabLst>
            </a:pP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	</a:t>
            </a:r>
            <a:r>
              <a:rPr sz="2800" u="heavy" spc="-1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u="heavy" spc="120" dirty="0">
                <a:solidFill>
                  <a:srgbClr val="084791"/>
                </a:solidFill>
                <a:latin typeface="Arial Narrow"/>
                <a:cs typeface="Arial Narrow"/>
              </a:rPr>
              <a:t>li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gh</a:t>
            </a:r>
            <a:r>
              <a:rPr sz="2800" u="heavy" spc="12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 C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800" u="heavy" spc="12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u="heavy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u="heavy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u="heavy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u="heavy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endParaRPr sz="2800">
              <a:latin typeface="Arial Narrow"/>
              <a:cs typeface="Arial Narrow"/>
            </a:endParaRPr>
          </a:p>
          <a:p>
            <a:pPr marL="791210" indent="-457200">
              <a:lnSpc>
                <a:spcPct val="100000"/>
              </a:lnSpc>
              <a:spcBef>
                <a:spcPts val="2220"/>
              </a:spcBef>
              <a:buClr>
                <a:srgbClr val="084791"/>
              </a:buClr>
              <a:buFont typeface="Arial"/>
              <a:buChar char="•"/>
              <a:tabLst>
                <a:tab pos="791845" algn="l"/>
              </a:tabLst>
            </a:pP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8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gh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or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800">
              <a:latin typeface="Arial Narrow"/>
              <a:cs typeface="Arial Narrow"/>
            </a:endParaRPr>
          </a:p>
          <a:p>
            <a:pPr marL="791210" indent="-457200">
              <a:lnSpc>
                <a:spcPct val="100000"/>
              </a:lnSpc>
              <a:spcBef>
                <a:spcPts val="670"/>
              </a:spcBef>
              <a:buClr>
                <a:srgbClr val="084791"/>
              </a:buClr>
              <a:buFont typeface="Arial"/>
              <a:buChar char="•"/>
              <a:tabLst>
                <a:tab pos="791845" algn="l"/>
              </a:tabLst>
            </a:pP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orr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,</a:t>
            </a:r>
            <a:r>
              <a:rPr sz="28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385" dirty="0">
                <a:solidFill>
                  <a:srgbClr val="084791"/>
                </a:solidFill>
                <a:latin typeface="Arial Narrow"/>
                <a:cs typeface="Arial Narrow"/>
              </a:rPr>
              <a:t>“</a:t>
            </a:r>
            <a:r>
              <a:rPr sz="2800" spc="-150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380" dirty="0">
                <a:solidFill>
                  <a:srgbClr val="084791"/>
                </a:solidFill>
                <a:latin typeface="Arial Narrow"/>
                <a:cs typeface="Arial Narrow"/>
              </a:rPr>
              <a:t>”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57855" y="2734055"/>
            <a:ext cx="6055360" cy="4552315"/>
          </a:xfrm>
          <a:custGeom>
            <a:avLst/>
            <a:gdLst/>
            <a:ahLst/>
            <a:cxnLst/>
            <a:rect l="l" t="t" r="r" b="b"/>
            <a:pathLst>
              <a:path w="6055359" h="4552315">
                <a:moveTo>
                  <a:pt x="6054851" y="4552187"/>
                </a:moveTo>
                <a:lnTo>
                  <a:pt x="6054851" y="0"/>
                </a:lnTo>
                <a:lnTo>
                  <a:pt x="0" y="0"/>
                </a:lnTo>
                <a:lnTo>
                  <a:pt x="0" y="4552187"/>
                </a:lnTo>
                <a:lnTo>
                  <a:pt x="4571" y="4552187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45707" y="9143"/>
                </a:lnTo>
                <a:lnTo>
                  <a:pt x="6045707" y="4571"/>
                </a:lnTo>
                <a:lnTo>
                  <a:pt x="6050279" y="9143"/>
                </a:lnTo>
                <a:lnTo>
                  <a:pt x="6050279" y="4552187"/>
                </a:lnTo>
                <a:lnTo>
                  <a:pt x="6054851" y="4552187"/>
                </a:lnTo>
                <a:close/>
              </a:path>
              <a:path w="6055359" h="4552315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55359" h="4552315">
                <a:moveTo>
                  <a:pt x="9143" y="4543043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43043"/>
                </a:lnTo>
                <a:lnTo>
                  <a:pt x="9143" y="4543043"/>
                </a:lnTo>
                <a:close/>
              </a:path>
              <a:path w="6055359" h="4552315">
                <a:moveTo>
                  <a:pt x="6050279" y="4543043"/>
                </a:moveTo>
                <a:lnTo>
                  <a:pt x="4571" y="4543043"/>
                </a:lnTo>
                <a:lnTo>
                  <a:pt x="9143" y="4547615"/>
                </a:lnTo>
                <a:lnTo>
                  <a:pt x="9143" y="4552187"/>
                </a:lnTo>
                <a:lnTo>
                  <a:pt x="6045707" y="4552187"/>
                </a:lnTo>
                <a:lnTo>
                  <a:pt x="6045707" y="4547615"/>
                </a:lnTo>
                <a:lnTo>
                  <a:pt x="6050279" y="4543043"/>
                </a:lnTo>
                <a:close/>
              </a:path>
              <a:path w="6055359" h="4552315">
                <a:moveTo>
                  <a:pt x="9143" y="4552187"/>
                </a:moveTo>
                <a:lnTo>
                  <a:pt x="9143" y="4547615"/>
                </a:lnTo>
                <a:lnTo>
                  <a:pt x="4571" y="4543043"/>
                </a:lnTo>
                <a:lnTo>
                  <a:pt x="4571" y="4552187"/>
                </a:lnTo>
                <a:lnTo>
                  <a:pt x="9143" y="4552187"/>
                </a:lnTo>
                <a:close/>
              </a:path>
              <a:path w="6055359" h="4552315">
                <a:moveTo>
                  <a:pt x="6050279" y="9143"/>
                </a:moveTo>
                <a:lnTo>
                  <a:pt x="6045707" y="4571"/>
                </a:lnTo>
                <a:lnTo>
                  <a:pt x="6045707" y="9143"/>
                </a:lnTo>
                <a:lnTo>
                  <a:pt x="6050279" y="9143"/>
                </a:lnTo>
                <a:close/>
              </a:path>
              <a:path w="6055359" h="4552315">
                <a:moveTo>
                  <a:pt x="6050279" y="4543043"/>
                </a:moveTo>
                <a:lnTo>
                  <a:pt x="6050279" y="9143"/>
                </a:lnTo>
                <a:lnTo>
                  <a:pt x="6045707" y="9143"/>
                </a:lnTo>
                <a:lnTo>
                  <a:pt x="6045707" y="4543043"/>
                </a:lnTo>
                <a:lnTo>
                  <a:pt x="6050279" y="4543043"/>
                </a:lnTo>
                <a:close/>
              </a:path>
              <a:path w="6055359" h="4552315">
                <a:moveTo>
                  <a:pt x="6050279" y="4552187"/>
                </a:moveTo>
                <a:lnTo>
                  <a:pt x="6050279" y="4543043"/>
                </a:lnTo>
                <a:lnTo>
                  <a:pt x="6045707" y="4547615"/>
                </a:lnTo>
                <a:lnTo>
                  <a:pt x="6045707" y="4552187"/>
                </a:lnTo>
                <a:lnTo>
                  <a:pt x="6050279" y="45521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621" y="454152"/>
            <a:ext cx="1513332" cy="6865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2600" y="1524755"/>
            <a:ext cx="7391400" cy="0"/>
          </a:xfrm>
          <a:custGeom>
            <a:avLst/>
            <a:gdLst/>
            <a:ahLst/>
            <a:cxnLst/>
            <a:rect l="l" t="t" r="r" b="b"/>
            <a:pathLst>
              <a:path w="7391400">
                <a:moveTo>
                  <a:pt x="0" y="0"/>
                </a:moveTo>
                <a:lnTo>
                  <a:pt x="7391399" y="0"/>
                </a:lnTo>
              </a:path>
            </a:pathLst>
          </a:custGeom>
          <a:ln w="14985">
            <a:solidFill>
              <a:srgbClr val="859E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61463" y="1147618"/>
            <a:ext cx="7165340" cy="1228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265">
              <a:lnSpc>
                <a:spcPct val="100000"/>
              </a:lnSpc>
            </a:pPr>
            <a:r>
              <a:rPr sz="2800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endParaRPr sz="2800">
              <a:latin typeface="Arial Narrow"/>
              <a:cs typeface="Arial Narrow"/>
            </a:endParaRPr>
          </a:p>
          <a:p>
            <a:pPr marL="469900" indent="-457200">
              <a:lnSpc>
                <a:spcPct val="100000"/>
              </a:lnSpc>
              <a:spcBef>
                <a:spcPts val="434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k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400">
              <a:latin typeface="Arial Narrow"/>
              <a:cs typeface="Arial Narrow"/>
            </a:endParaRPr>
          </a:p>
          <a:p>
            <a:pPr marL="469900" indent="-457200">
              <a:lnSpc>
                <a:spcPct val="100000"/>
              </a:lnSpc>
              <a:spcBef>
                <a:spcPts val="575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ng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(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)</a:t>
            </a:r>
            <a:r>
              <a:rPr sz="2400" spc="3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ee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B</a:t>
            </a:r>
            <a:r>
              <a:rPr sz="2400" spc="-15" dirty="0">
                <a:solidFill>
                  <a:srgbClr val="084791"/>
                </a:solidFill>
                <a:latin typeface="Arial Narrow"/>
                <a:cs typeface="Arial Narrow"/>
              </a:rPr>
              <a:t>P 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w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it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po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rt</a:t>
            </a:r>
            <a:r>
              <a:rPr sz="2400" spc="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6" name="object 6"/>
          <p:cNvSpPr/>
          <p:nvPr/>
        </p:nvSpPr>
        <p:spPr>
          <a:xfrm>
            <a:off x="2584704" y="2712720"/>
            <a:ext cx="6070091" cy="4556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1655" y="2709672"/>
            <a:ext cx="6076315" cy="4567555"/>
          </a:xfrm>
          <a:custGeom>
            <a:avLst/>
            <a:gdLst/>
            <a:ahLst/>
            <a:cxnLst/>
            <a:rect l="l" t="t" r="r" b="b"/>
            <a:pathLst>
              <a:path w="6076315" h="4567555">
                <a:moveTo>
                  <a:pt x="6076187" y="4567427"/>
                </a:moveTo>
                <a:lnTo>
                  <a:pt x="6076187" y="0"/>
                </a:lnTo>
                <a:lnTo>
                  <a:pt x="0" y="0"/>
                </a:lnTo>
                <a:lnTo>
                  <a:pt x="0" y="4567427"/>
                </a:lnTo>
                <a:lnTo>
                  <a:pt x="4571" y="4567427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67043" y="9143"/>
                </a:lnTo>
                <a:lnTo>
                  <a:pt x="6067043" y="4571"/>
                </a:lnTo>
                <a:lnTo>
                  <a:pt x="6071615" y="9143"/>
                </a:lnTo>
                <a:lnTo>
                  <a:pt x="6071615" y="4567427"/>
                </a:lnTo>
                <a:lnTo>
                  <a:pt x="6076187" y="4567427"/>
                </a:lnTo>
                <a:close/>
              </a:path>
              <a:path w="6076315" h="4567555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76315" h="4567555">
                <a:moveTo>
                  <a:pt x="9143" y="4558283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58283"/>
                </a:lnTo>
                <a:lnTo>
                  <a:pt x="9143" y="4558283"/>
                </a:lnTo>
                <a:close/>
              </a:path>
              <a:path w="6076315" h="4567555">
                <a:moveTo>
                  <a:pt x="6071615" y="4558283"/>
                </a:moveTo>
                <a:lnTo>
                  <a:pt x="4571" y="4558283"/>
                </a:lnTo>
                <a:lnTo>
                  <a:pt x="9143" y="4562855"/>
                </a:lnTo>
                <a:lnTo>
                  <a:pt x="9143" y="4567427"/>
                </a:lnTo>
                <a:lnTo>
                  <a:pt x="6067043" y="4567427"/>
                </a:lnTo>
                <a:lnTo>
                  <a:pt x="6067043" y="4562855"/>
                </a:lnTo>
                <a:lnTo>
                  <a:pt x="6071615" y="4558283"/>
                </a:lnTo>
                <a:close/>
              </a:path>
              <a:path w="6076315" h="4567555">
                <a:moveTo>
                  <a:pt x="9143" y="4567427"/>
                </a:moveTo>
                <a:lnTo>
                  <a:pt x="9143" y="4562855"/>
                </a:lnTo>
                <a:lnTo>
                  <a:pt x="4571" y="4558283"/>
                </a:lnTo>
                <a:lnTo>
                  <a:pt x="4571" y="4567427"/>
                </a:lnTo>
                <a:lnTo>
                  <a:pt x="9143" y="4567427"/>
                </a:lnTo>
                <a:close/>
              </a:path>
              <a:path w="6076315" h="4567555">
                <a:moveTo>
                  <a:pt x="6071615" y="9143"/>
                </a:moveTo>
                <a:lnTo>
                  <a:pt x="6067043" y="4571"/>
                </a:lnTo>
                <a:lnTo>
                  <a:pt x="6067043" y="9143"/>
                </a:lnTo>
                <a:lnTo>
                  <a:pt x="6071615" y="9143"/>
                </a:lnTo>
                <a:close/>
              </a:path>
              <a:path w="6076315" h="4567555">
                <a:moveTo>
                  <a:pt x="6071615" y="4558283"/>
                </a:moveTo>
                <a:lnTo>
                  <a:pt x="6071615" y="9143"/>
                </a:lnTo>
                <a:lnTo>
                  <a:pt x="6067043" y="9143"/>
                </a:lnTo>
                <a:lnTo>
                  <a:pt x="6067043" y="4558283"/>
                </a:lnTo>
                <a:lnTo>
                  <a:pt x="6071615" y="4558283"/>
                </a:lnTo>
                <a:close/>
              </a:path>
              <a:path w="6076315" h="4567555">
                <a:moveTo>
                  <a:pt x="6071615" y="4567427"/>
                </a:moveTo>
                <a:lnTo>
                  <a:pt x="6071615" y="4558283"/>
                </a:lnTo>
                <a:lnTo>
                  <a:pt x="6067043" y="4562855"/>
                </a:lnTo>
                <a:lnTo>
                  <a:pt x="6067043" y="4567427"/>
                </a:lnTo>
                <a:lnTo>
                  <a:pt x="6071615" y="45674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85615" y="4238244"/>
            <a:ext cx="3666744" cy="20924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6104" y="2738627"/>
            <a:ext cx="6409944" cy="444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39900" y="1147618"/>
            <a:ext cx="7371080" cy="1490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4010" indent="-321945">
              <a:lnSpc>
                <a:spcPct val="100000"/>
              </a:lnSpc>
              <a:tabLst>
                <a:tab pos="410209" algn="l"/>
              </a:tabLst>
            </a:pP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	</a:t>
            </a:r>
            <a:r>
              <a:rPr sz="2800" u="heavy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u="heavy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u="heavy" spc="12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u="heavy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u="heavy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800" u="heavy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u="heavy" spc="125" dirty="0">
                <a:solidFill>
                  <a:srgbClr val="084791"/>
                </a:solidFill>
                <a:latin typeface="Arial Narrow"/>
                <a:cs typeface="Arial Narrow"/>
              </a:rPr>
              <a:t>ts</a:t>
            </a: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endParaRPr sz="2800">
              <a:latin typeface="Arial Narrow"/>
              <a:cs typeface="Arial Narrow"/>
            </a:endParaRPr>
          </a:p>
          <a:p>
            <a:pPr marL="334010" marR="5080">
              <a:lnSpc>
                <a:spcPct val="100000"/>
              </a:lnSpc>
              <a:spcBef>
                <a:spcPts val="2220"/>
              </a:spcBef>
            </a:pP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8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ts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do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5" dirty="0">
                <a:solidFill>
                  <a:srgbClr val="084791"/>
                </a:solidFill>
                <a:latin typeface="Arial Narrow"/>
                <a:cs typeface="Arial Narrow"/>
              </a:rPr>
              <a:t>(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,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CDN</a:t>
            </a:r>
            <a:r>
              <a:rPr sz="2800" spc="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VW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Pa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por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 US</a:t>
            </a:r>
            <a:r>
              <a:rPr sz="28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R)</a:t>
            </a:r>
            <a:r>
              <a:rPr sz="28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sc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nn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2353055" y="2734055"/>
            <a:ext cx="6421120" cy="4457700"/>
          </a:xfrm>
          <a:custGeom>
            <a:avLst/>
            <a:gdLst/>
            <a:ahLst/>
            <a:cxnLst/>
            <a:rect l="l" t="t" r="r" b="b"/>
            <a:pathLst>
              <a:path w="6421120" h="4457700">
                <a:moveTo>
                  <a:pt x="6420611" y="4456175"/>
                </a:moveTo>
                <a:lnTo>
                  <a:pt x="6420611" y="3047"/>
                </a:lnTo>
                <a:lnTo>
                  <a:pt x="6417563" y="0"/>
                </a:lnTo>
                <a:lnTo>
                  <a:pt x="3047" y="0"/>
                </a:lnTo>
                <a:lnTo>
                  <a:pt x="0" y="3047"/>
                </a:lnTo>
                <a:lnTo>
                  <a:pt x="0" y="4456175"/>
                </a:lnTo>
                <a:lnTo>
                  <a:pt x="3047" y="4457699"/>
                </a:lnTo>
                <a:lnTo>
                  <a:pt x="4571" y="4457699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409943" y="9143"/>
                </a:lnTo>
                <a:lnTo>
                  <a:pt x="6409943" y="4571"/>
                </a:lnTo>
                <a:lnTo>
                  <a:pt x="6416039" y="9143"/>
                </a:lnTo>
                <a:lnTo>
                  <a:pt x="6416039" y="4457699"/>
                </a:lnTo>
                <a:lnTo>
                  <a:pt x="6417563" y="4457699"/>
                </a:lnTo>
                <a:lnTo>
                  <a:pt x="6420611" y="4456175"/>
                </a:lnTo>
                <a:close/>
              </a:path>
              <a:path w="6421120" h="4457700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421120" h="4457700">
                <a:moveTo>
                  <a:pt x="9143" y="4448555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448555"/>
                </a:lnTo>
                <a:lnTo>
                  <a:pt x="9143" y="4448555"/>
                </a:lnTo>
                <a:close/>
              </a:path>
              <a:path w="6421120" h="4457700">
                <a:moveTo>
                  <a:pt x="6416039" y="4448555"/>
                </a:moveTo>
                <a:lnTo>
                  <a:pt x="4571" y="4448555"/>
                </a:lnTo>
                <a:lnTo>
                  <a:pt x="9143" y="4453127"/>
                </a:lnTo>
                <a:lnTo>
                  <a:pt x="9143" y="4457699"/>
                </a:lnTo>
                <a:lnTo>
                  <a:pt x="6409943" y="4457699"/>
                </a:lnTo>
                <a:lnTo>
                  <a:pt x="6409943" y="4453127"/>
                </a:lnTo>
                <a:lnTo>
                  <a:pt x="6416039" y="4448555"/>
                </a:lnTo>
                <a:close/>
              </a:path>
              <a:path w="6421120" h="4457700">
                <a:moveTo>
                  <a:pt x="9143" y="4457699"/>
                </a:moveTo>
                <a:lnTo>
                  <a:pt x="9143" y="4453127"/>
                </a:lnTo>
                <a:lnTo>
                  <a:pt x="4571" y="4448555"/>
                </a:lnTo>
                <a:lnTo>
                  <a:pt x="4571" y="4457699"/>
                </a:lnTo>
                <a:lnTo>
                  <a:pt x="9143" y="4457699"/>
                </a:lnTo>
                <a:close/>
              </a:path>
              <a:path w="6421120" h="4457700">
                <a:moveTo>
                  <a:pt x="6416039" y="9143"/>
                </a:moveTo>
                <a:lnTo>
                  <a:pt x="6409943" y="4571"/>
                </a:lnTo>
                <a:lnTo>
                  <a:pt x="6409943" y="9143"/>
                </a:lnTo>
                <a:lnTo>
                  <a:pt x="6416039" y="9143"/>
                </a:lnTo>
                <a:close/>
              </a:path>
              <a:path w="6421120" h="4457700">
                <a:moveTo>
                  <a:pt x="6416039" y="4448555"/>
                </a:moveTo>
                <a:lnTo>
                  <a:pt x="6416039" y="9143"/>
                </a:lnTo>
                <a:lnTo>
                  <a:pt x="6409943" y="9143"/>
                </a:lnTo>
                <a:lnTo>
                  <a:pt x="6409943" y="4448555"/>
                </a:lnTo>
                <a:lnTo>
                  <a:pt x="6416039" y="4448555"/>
                </a:lnTo>
                <a:close/>
              </a:path>
              <a:path w="6421120" h="4457700">
                <a:moveTo>
                  <a:pt x="6416039" y="4457699"/>
                </a:moveTo>
                <a:lnTo>
                  <a:pt x="6416039" y="4448555"/>
                </a:lnTo>
                <a:lnTo>
                  <a:pt x="6409943" y="4453127"/>
                </a:lnTo>
                <a:lnTo>
                  <a:pt x="6409943" y="4457699"/>
                </a:lnTo>
                <a:lnTo>
                  <a:pt x="6416039" y="4457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56104" y="2758439"/>
            <a:ext cx="6409944" cy="4428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53055" y="2753867"/>
            <a:ext cx="6421120" cy="4438015"/>
          </a:xfrm>
          <a:custGeom>
            <a:avLst/>
            <a:gdLst/>
            <a:ahLst/>
            <a:cxnLst/>
            <a:rect l="l" t="t" r="r" b="b"/>
            <a:pathLst>
              <a:path w="6421120" h="4438015">
                <a:moveTo>
                  <a:pt x="6420611" y="4436363"/>
                </a:moveTo>
                <a:lnTo>
                  <a:pt x="6420611" y="1523"/>
                </a:lnTo>
                <a:lnTo>
                  <a:pt x="6417563" y="0"/>
                </a:lnTo>
                <a:lnTo>
                  <a:pt x="3047" y="0"/>
                </a:lnTo>
                <a:lnTo>
                  <a:pt x="0" y="1523"/>
                </a:lnTo>
                <a:lnTo>
                  <a:pt x="0" y="4436363"/>
                </a:lnTo>
                <a:lnTo>
                  <a:pt x="3047" y="4437887"/>
                </a:lnTo>
                <a:lnTo>
                  <a:pt x="4571" y="4437887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409943" y="9143"/>
                </a:lnTo>
                <a:lnTo>
                  <a:pt x="6409943" y="4571"/>
                </a:lnTo>
                <a:lnTo>
                  <a:pt x="6416039" y="9143"/>
                </a:lnTo>
                <a:lnTo>
                  <a:pt x="6416039" y="4437887"/>
                </a:lnTo>
                <a:lnTo>
                  <a:pt x="6417563" y="4437887"/>
                </a:lnTo>
                <a:lnTo>
                  <a:pt x="6420611" y="4436363"/>
                </a:lnTo>
                <a:close/>
              </a:path>
              <a:path w="6421120" h="4438015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421120" h="4438015">
                <a:moveTo>
                  <a:pt x="9143" y="4428743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428743"/>
                </a:lnTo>
                <a:lnTo>
                  <a:pt x="9143" y="4428743"/>
                </a:lnTo>
                <a:close/>
              </a:path>
              <a:path w="6421120" h="4438015">
                <a:moveTo>
                  <a:pt x="6416039" y="4428743"/>
                </a:moveTo>
                <a:lnTo>
                  <a:pt x="4571" y="4428743"/>
                </a:lnTo>
                <a:lnTo>
                  <a:pt x="9143" y="4433315"/>
                </a:lnTo>
                <a:lnTo>
                  <a:pt x="9143" y="4437887"/>
                </a:lnTo>
                <a:lnTo>
                  <a:pt x="6409943" y="4437887"/>
                </a:lnTo>
                <a:lnTo>
                  <a:pt x="6409943" y="4433315"/>
                </a:lnTo>
                <a:lnTo>
                  <a:pt x="6416039" y="4428743"/>
                </a:lnTo>
                <a:close/>
              </a:path>
              <a:path w="6421120" h="4438015">
                <a:moveTo>
                  <a:pt x="9143" y="4437887"/>
                </a:moveTo>
                <a:lnTo>
                  <a:pt x="9143" y="4433315"/>
                </a:lnTo>
                <a:lnTo>
                  <a:pt x="4571" y="4428743"/>
                </a:lnTo>
                <a:lnTo>
                  <a:pt x="4571" y="4437887"/>
                </a:lnTo>
                <a:lnTo>
                  <a:pt x="9143" y="4437887"/>
                </a:lnTo>
                <a:close/>
              </a:path>
              <a:path w="6421120" h="4438015">
                <a:moveTo>
                  <a:pt x="6416039" y="9143"/>
                </a:moveTo>
                <a:lnTo>
                  <a:pt x="6409943" y="4571"/>
                </a:lnTo>
                <a:lnTo>
                  <a:pt x="6409943" y="9143"/>
                </a:lnTo>
                <a:lnTo>
                  <a:pt x="6416039" y="9143"/>
                </a:lnTo>
                <a:close/>
              </a:path>
              <a:path w="6421120" h="4438015">
                <a:moveTo>
                  <a:pt x="6416039" y="4428743"/>
                </a:moveTo>
                <a:lnTo>
                  <a:pt x="6416039" y="9143"/>
                </a:lnTo>
                <a:lnTo>
                  <a:pt x="6409943" y="9143"/>
                </a:lnTo>
                <a:lnTo>
                  <a:pt x="6409943" y="4428743"/>
                </a:lnTo>
                <a:lnTo>
                  <a:pt x="6416039" y="4428743"/>
                </a:lnTo>
                <a:close/>
              </a:path>
              <a:path w="6421120" h="4438015">
                <a:moveTo>
                  <a:pt x="6416039" y="4437887"/>
                </a:moveTo>
                <a:lnTo>
                  <a:pt x="6416039" y="4428743"/>
                </a:lnTo>
                <a:lnTo>
                  <a:pt x="6409943" y="4433315"/>
                </a:lnTo>
                <a:lnTo>
                  <a:pt x="6409943" y="4437887"/>
                </a:lnTo>
                <a:lnTo>
                  <a:pt x="6416039" y="44378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4704" y="2738627"/>
            <a:ext cx="6024371" cy="452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39900" y="1147618"/>
            <a:ext cx="7712709" cy="158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209" algn="l"/>
              </a:tabLst>
            </a:pP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	</a:t>
            </a:r>
            <a:r>
              <a:rPr sz="2800" u="heavy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u="heavy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u="heavy" spc="12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u="heavy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u="heavy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800" u="heavy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u="heavy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u="heavy" spc="125" dirty="0">
                <a:solidFill>
                  <a:srgbClr val="084791"/>
                </a:solidFill>
                <a:latin typeface="Arial Narrow"/>
                <a:cs typeface="Arial Narrow"/>
              </a:rPr>
              <a:t>ts</a:t>
            </a: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endParaRPr sz="2800">
              <a:latin typeface="Arial Narrow"/>
              <a:cs typeface="Arial Narrow"/>
            </a:endParaRPr>
          </a:p>
          <a:p>
            <a:pPr marL="791210" indent="-457200">
              <a:lnSpc>
                <a:spcPct val="100000"/>
              </a:lnSpc>
              <a:spcBef>
                <a:spcPts val="2220"/>
              </a:spcBef>
              <a:buClr>
                <a:srgbClr val="084791"/>
              </a:buClr>
              <a:buFont typeface="Arial"/>
              <a:buChar char="•"/>
              <a:tabLst>
                <a:tab pos="791845" algn="l"/>
              </a:tabLst>
            </a:pP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8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or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800">
              <a:latin typeface="Arial Narrow"/>
              <a:cs typeface="Arial Narrow"/>
            </a:endParaRPr>
          </a:p>
          <a:p>
            <a:pPr marL="791210" indent="-457200">
              <a:lnSpc>
                <a:spcPct val="100000"/>
              </a:lnSpc>
              <a:spcBef>
                <a:spcPts val="670"/>
              </a:spcBef>
              <a:buClr>
                <a:srgbClr val="084791"/>
              </a:buClr>
              <a:buFont typeface="Arial"/>
              <a:buChar char="•"/>
              <a:tabLst>
                <a:tab pos="791845" algn="l"/>
              </a:tabLst>
            </a:pP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orr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,</a:t>
            </a:r>
            <a:r>
              <a:rPr sz="28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ng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sc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do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800" spc="110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2581655" y="2734055"/>
            <a:ext cx="6032500" cy="4533900"/>
          </a:xfrm>
          <a:custGeom>
            <a:avLst/>
            <a:gdLst/>
            <a:ahLst/>
            <a:cxnLst/>
            <a:rect l="l" t="t" r="r" b="b"/>
            <a:pathLst>
              <a:path w="6032500" h="4533900">
                <a:moveTo>
                  <a:pt x="6031991" y="4533899"/>
                </a:moveTo>
                <a:lnTo>
                  <a:pt x="6031991" y="0"/>
                </a:lnTo>
                <a:lnTo>
                  <a:pt x="0" y="0"/>
                </a:lnTo>
                <a:lnTo>
                  <a:pt x="0" y="4533899"/>
                </a:lnTo>
                <a:lnTo>
                  <a:pt x="4571" y="4533899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21323" y="9143"/>
                </a:lnTo>
                <a:lnTo>
                  <a:pt x="6021323" y="4571"/>
                </a:lnTo>
                <a:lnTo>
                  <a:pt x="6025895" y="9143"/>
                </a:lnTo>
                <a:lnTo>
                  <a:pt x="6025895" y="4533899"/>
                </a:lnTo>
                <a:lnTo>
                  <a:pt x="6031991" y="4533899"/>
                </a:lnTo>
                <a:close/>
              </a:path>
              <a:path w="6032500" h="4533900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32500" h="4533900">
                <a:moveTo>
                  <a:pt x="9143" y="4524755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24755"/>
                </a:lnTo>
                <a:lnTo>
                  <a:pt x="9143" y="4524755"/>
                </a:lnTo>
                <a:close/>
              </a:path>
              <a:path w="6032500" h="4533900">
                <a:moveTo>
                  <a:pt x="6025895" y="4524755"/>
                </a:moveTo>
                <a:lnTo>
                  <a:pt x="4571" y="4524755"/>
                </a:lnTo>
                <a:lnTo>
                  <a:pt x="9143" y="4529327"/>
                </a:lnTo>
                <a:lnTo>
                  <a:pt x="9143" y="4533899"/>
                </a:lnTo>
                <a:lnTo>
                  <a:pt x="6021323" y="4533899"/>
                </a:lnTo>
                <a:lnTo>
                  <a:pt x="6021323" y="4529327"/>
                </a:lnTo>
                <a:lnTo>
                  <a:pt x="6025895" y="4524755"/>
                </a:lnTo>
                <a:close/>
              </a:path>
              <a:path w="6032500" h="4533900">
                <a:moveTo>
                  <a:pt x="9143" y="4533899"/>
                </a:moveTo>
                <a:lnTo>
                  <a:pt x="9143" y="4529327"/>
                </a:lnTo>
                <a:lnTo>
                  <a:pt x="4571" y="4524755"/>
                </a:lnTo>
                <a:lnTo>
                  <a:pt x="4571" y="4533899"/>
                </a:lnTo>
                <a:lnTo>
                  <a:pt x="9143" y="4533899"/>
                </a:lnTo>
                <a:close/>
              </a:path>
              <a:path w="6032500" h="4533900">
                <a:moveTo>
                  <a:pt x="6025895" y="9143"/>
                </a:moveTo>
                <a:lnTo>
                  <a:pt x="6021323" y="4571"/>
                </a:lnTo>
                <a:lnTo>
                  <a:pt x="6021323" y="9143"/>
                </a:lnTo>
                <a:lnTo>
                  <a:pt x="6025895" y="9143"/>
                </a:lnTo>
                <a:close/>
              </a:path>
              <a:path w="6032500" h="4533900">
                <a:moveTo>
                  <a:pt x="6025895" y="4524755"/>
                </a:moveTo>
                <a:lnTo>
                  <a:pt x="6025895" y="9143"/>
                </a:lnTo>
                <a:lnTo>
                  <a:pt x="6021323" y="9143"/>
                </a:lnTo>
                <a:lnTo>
                  <a:pt x="6021323" y="4524755"/>
                </a:lnTo>
                <a:lnTo>
                  <a:pt x="6025895" y="4524755"/>
                </a:lnTo>
                <a:close/>
              </a:path>
              <a:path w="6032500" h="4533900">
                <a:moveTo>
                  <a:pt x="6025895" y="4533899"/>
                </a:moveTo>
                <a:lnTo>
                  <a:pt x="6025895" y="4524755"/>
                </a:lnTo>
                <a:lnTo>
                  <a:pt x="6021323" y="4529327"/>
                </a:lnTo>
                <a:lnTo>
                  <a:pt x="6021323" y="4533899"/>
                </a:lnTo>
                <a:lnTo>
                  <a:pt x="6025895" y="4533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84704" y="2738627"/>
            <a:ext cx="6024371" cy="4523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1655" y="2734055"/>
            <a:ext cx="6032500" cy="4535805"/>
          </a:xfrm>
          <a:custGeom>
            <a:avLst/>
            <a:gdLst/>
            <a:ahLst/>
            <a:cxnLst/>
            <a:rect l="l" t="t" r="r" b="b"/>
            <a:pathLst>
              <a:path w="6032500" h="4535805">
                <a:moveTo>
                  <a:pt x="6031991" y="4535423"/>
                </a:moveTo>
                <a:lnTo>
                  <a:pt x="6031991" y="0"/>
                </a:lnTo>
                <a:lnTo>
                  <a:pt x="0" y="0"/>
                </a:lnTo>
                <a:lnTo>
                  <a:pt x="0" y="4535423"/>
                </a:lnTo>
                <a:lnTo>
                  <a:pt x="4571" y="4535423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21323" y="9143"/>
                </a:lnTo>
                <a:lnTo>
                  <a:pt x="6021323" y="4571"/>
                </a:lnTo>
                <a:lnTo>
                  <a:pt x="6025895" y="9143"/>
                </a:lnTo>
                <a:lnTo>
                  <a:pt x="6025895" y="4535423"/>
                </a:lnTo>
                <a:lnTo>
                  <a:pt x="6031991" y="4535423"/>
                </a:lnTo>
                <a:close/>
              </a:path>
              <a:path w="6032500" h="4535805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32500" h="4535805">
                <a:moveTo>
                  <a:pt x="9143" y="4526279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26279"/>
                </a:lnTo>
                <a:lnTo>
                  <a:pt x="9143" y="4526279"/>
                </a:lnTo>
                <a:close/>
              </a:path>
              <a:path w="6032500" h="4535805">
                <a:moveTo>
                  <a:pt x="6025895" y="4526279"/>
                </a:moveTo>
                <a:lnTo>
                  <a:pt x="4571" y="4526279"/>
                </a:lnTo>
                <a:lnTo>
                  <a:pt x="9143" y="4530851"/>
                </a:lnTo>
                <a:lnTo>
                  <a:pt x="9143" y="4535423"/>
                </a:lnTo>
                <a:lnTo>
                  <a:pt x="6021323" y="4535423"/>
                </a:lnTo>
                <a:lnTo>
                  <a:pt x="6021323" y="4530851"/>
                </a:lnTo>
                <a:lnTo>
                  <a:pt x="6025895" y="4526279"/>
                </a:lnTo>
                <a:close/>
              </a:path>
              <a:path w="6032500" h="4535805">
                <a:moveTo>
                  <a:pt x="9143" y="4535423"/>
                </a:moveTo>
                <a:lnTo>
                  <a:pt x="9143" y="4530851"/>
                </a:lnTo>
                <a:lnTo>
                  <a:pt x="4571" y="4526279"/>
                </a:lnTo>
                <a:lnTo>
                  <a:pt x="4571" y="4535423"/>
                </a:lnTo>
                <a:lnTo>
                  <a:pt x="9143" y="4535423"/>
                </a:lnTo>
                <a:close/>
              </a:path>
              <a:path w="6032500" h="4535805">
                <a:moveTo>
                  <a:pt x="6025895" y="9143"/>
                </a:moveTo>
                <a:lnTo>
                  <a:pt x="6021323" y="4571"/>
                </a:lnTo>
                <a:lnTo>
                  <a:pt x="6021323" y="9143"/>
                </a:lnTo>
                <a:lnTo>
                  <a:pt x="6025895" y="9143"/>
                </a:lnTo>
                <a:close/>
              </a:path>
              <a:path w="6032500" h="4535805">
                <a:moveTo>
                  <a:pt x="6025895" y="4526279"/>
                </a:moveTo>
                <a:lnTo>
                  <a:pt x="6025895" y="9143"/>
                </a:lnTo>
                <a:lnTo>
                  <a:pt x="6021323" y="9143"/>
                </a:lnTo>
                <a:lnTo>
                  <a:pt x="6021323" y="4526279"/>
                </a:lnTo>
                <a:lnTo>
                  <a:pt x="6025895" y="4526279"/>
                </a:lnTo>
                <a:close/>
              </a:path>
              <a:path w="6032500" h="4535805">
                <a:moveTo>
                  <a:pt x="6025895" y="4535423"/>
                </a:moveTo>
                <a:lnTo>
                  <a:pt x="6025895" y="4526279"/>
                </a:lnTo>
                <a:lnTo>
                  <a:pt x="6021323" y="4530851"/>
                </a:lnTo>
                <a:lnTo>
                  <a:pt x="6021323" y="4535423"/>
                </a:lnTo>
                <a:lnTo>
                  <a:pt x="6025895" y="45354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1524755"/>
            <a:ext cx="7391400" cy="0"/>
          </a:xfrm>
          <a:custGeom>
            <a:avLst/>
            <a:gdLst/>
            <a:ahLst/>
            <a:cxnLst/>
            <a:rect l="l" t="t" r="r" b="b"/>
            <a:pathLst>
              <a:path w="7391400">
                <a:moveTo>
                  <a:pt x="0" y="0"/>
                </a:moveTo>
                <a:lnTo>
                  <a:pt x="7391399" y="0"/>
                </a:lnTo>
              </a:path>
            </a:pathLst>
          </a:custGeom>
          <a:ln w="14985">
            <a:solidFill>
              <a:srgbClr val="859E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61463" y="1191526"/>
            <a:ext cx="7242175" cy="155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265">
              <a:lnSpc>
                <a:spcPct val="100000"/>
              </a:lnSpc>
            </a:pP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ng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ri</a:t>
            </a:r>
            <a:r>
              <a:rPr sz="2000" spc="8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ts</a:t>
            </a:r>
            <a:r>
              <a:rPr sz="2000" spc="-5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if</a:t>
            </a:r>
            <a:r>
              <a:rPr sz="20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US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R 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or</a:t>
            </a:r>
            <a:r>
              <a:rPr sz="20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VW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000" spc="-3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w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th</a:t>
            </a:r>
            <a:r>
              <a:rPr sz="2000" spc="-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ES</a:t>
            </a:r>
            <a:r>
              <a:rPr sz="2000" spc="-12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000" spc="-6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b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tw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ee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000" spc="-3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1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4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–</a:t>
            </a:r>
            <a:r>
              <a:rPr sz="20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7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9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ea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000" spc="-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g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endParaRPr sz="2000">
              <a:latin typeface="Arial Narrow"/>
              <a:cs typeface="Arial Narrow"/>
            </a:endParaRPr>
          </a:p>
          <a:p>
            <a:pPr marL="469900" indent="-457200">
              <a:lnSpc>
                <a:spcPct val="100000"/>
              </a:lnSpc>
              <a:spcBef>
                <a:spcPts val="894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400" spc="-13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gh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sc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nn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er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400">
              <a:latin typeface="Arial Narrow"/>
              <a:cs typeface="Arial Narrow"/>
            </a:endParaRPr>
          </a:p>
          <a:p>
            <a:pPr marL="469900" marR="5080" indent="-457200">
              <a:lnSpc>
                <a:spcPct val="100000"/>
              </a:lnSpc>
              <a:spcBef>
                <a:spcPts val="575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un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b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e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,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scr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ee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w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ill</a:t>
            </a:r>
            <a:r>
              <a:rPr sz="24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g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4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nd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2584704" y="2738627"/>
            <a:ext cx="6024371" cy="452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81655" y="2734055"/>
            <a:ext cx="6032500" cy="4533900"/>
          </a:xfrm>
          <a:custGeom>
            <a:avLst/>
            <a:gdLst/>
            <a:ahLst/>
            <a:cxnLst/>
            <a:rect l="l" t="t" r="r" b="b"/>
            <a:pathLst>
              <a:path w="6032500" h="4533900">
                <a:moveTo>
                  <a:pt x="6031991" y="4533899"/>
                </a:moveTo>
                <a:lnTo>
                  <a:pt x="6031991" y="0"/>
                </a:lnTo>
                <a:lnTo>
                  <a:pt x="0" y="0"/>
                </a:lnTo>
                <a:lnTo>
                  <a:pt x="0" y="4533899"/>
                </a:lnTo>
                <a:lnTo>
                  <a:pt x="4571" y="4533899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21323" y="9143"/>
                </a:lnTo>
                <a:lnTo>
                  <a:pt x="6021323" y="4571"/>
                </a:lnTo>
                <a:lnTo>
                  <a:pt x="6025895" y="9143"/>
                </a:lnTo>
                <a:lnTo>
                  <a:pt x="6025895" y="4533899"/>
                </a:lnTo>
                <a:lnTo>
                  <a:pt x="6031991" y="4533899"/>
                </a:lnTo>
                <a:close/>
              </a:path>
              <a:path w="6032500" h="4533900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32500" h="4533900">
                <a:moveTo>
                  <a:pt x="9143" y="4524755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24755"/>
                </a:lnTo>
                <a:lnTo>
                  <a:pt x="9143" y="4524755"/>
                </a:lnTo>
                <a:close/>
              </a:path>
              <a:path w="6032500" h="4533900">
                <a:moveTo>
                  <a:pt x="6025895" y="4524755"/>
                </a:moveTo>
                <a:lnTo>
                  <a:pt x="4571" y="4524755"/>
                </a:lnTo>
                <a:lnTo>
                  <a:pt x="9143" y="4529327"/>
                </a:lnTo>
                <a:lnTo>
                  <a:pt x="9143" y="4533899"/>
                </a:lnTo>
                <a:lnTo>
                  <a:pt x="6021323" y="4533899"/>
                </a:lnTo>
                <a:lnTo>
                  <a:pt x="6021323" y="4529327"/>
                </a:lnTo>
                <a:lnTo>
                  <a:pt x="6025895" y="4524755"/>
                </a:lnTo>
                <a:close/>
              </a:path>
              <a:path w="6032500" h="4533900">
                <a:moveTo>
                  <a:pt x="9143" y="4533899"/>
                </a:moveTo>
                <a:lnTo>
                  <a:pt x="9143" y="4529327"/>
                </a:lnTo>
                <a:lnTo>
                  <a:pt x="4571" y="4524755"/>
                </a:lnTo>
                <a:lnTo>
                  <a:pt x="4571" y="4533899"/>
                </a:lnTo>
                <a:lnTo>
                  <a:pt x="9143" y="4533899"/>
                </a:lnTo>
                <a:close/>
              </a:path>
              <a:path w="6032500" h="4533900">
                <a:moveTo>
                  <a:pt x="6025895" y="9143"/>
                </a:moveTo>
                <a:lnTo>
                  <a:pt x="6021323" y="4571"/>
                </a:lnTo>
                <a:lnTo>
                  <a:pt x="6021323" y="9143"/>
                </a:lnTo>
                <a:lnTo>
                  <a:pt x="6025895" y="9143"/>
                </a:lnTo>
                <a:close/>
              </a:path>
              <a:path w="6032500" h="4533900">
                <a:moveTo>
                  <a:pt x="6025895" y="4524755"/>
                </a:moveTo>
                <a:lnTo>
                  <a:pt x="6025895" y="9143"/>
                </a:lnTo>
                <a:lnTo>
                  <a:pt x="6021323" y="9143"/>
                </a:lnTo>
                <a:lnTo>
                  <a:pt x="6021323" y="4524755"/>
                </a:lnTo>
                <a:lnTo>
                  <a:pt x="6025895" y="4524755"/>
                </a:lnTo>
                <a:close/>
              </a:path>
              <a:path w="6032500" h="4533900">
                <a:moveTo>
                  <a:pt x="6025895" y="4533899"/>
                </a:moveTo>
                <a:lnTo>
                  <a:pt x="6025895" y="4524755"/>
                </a:lnTo>
                <a:lnTo>
                  <a:pt x="6021323" y="4529327"/>
                </a:lnTo>
                <a:lnTo>
                  <a:pt x="6021323" y="4533899"/>
                </a:lnTo>
                <a:lnTo>
                  <a:pt x="6025895" y="4533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3951" y="3349752"/>
            <a:ext cx="5873496" cy="3750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4704" y="2738627"/>
            <a:ext cx="6024371" cy="452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39900" y="1147618"/>
            <a:ext cx="4832350" cy="158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209" algn="l"/>
              </a:tabLst>
            </a:pP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	</a:t>
            </a:r>
            <a:r>
              <a:rPr sz="2800" u="heavy" spc="-25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ho</a:t>
            </a:r>
            <a:r>
              <a:rPr sz="2800" u="heavy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u="heavy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u="heavy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endParaRPr sz="2800">
              <a:latin typeface="Arial Narrow"/>
              <a:cs typeface="Arial Narrow"/>
            </a:endParaRPr>
          </a:p>
          <a:p>
            <a:pPr marL="791210" indent="-457200">
              <a:lnSpc>
                <a:spcPct val="100000"/>
              </a:lnSpc>
              <a:spcBef>
                <a:spcPts val="2220"/>
              </a:spcBef>
              <a:buClr>
                <a:srgbClr val="084791"/>
              </a:buClr>
              <a:buFont typeface="Arial"/>
              <a:buChar char="•"/>
              <a:tabLst>
                <a:tab pos="791845" algn="l"/>
              </a:tabLst>
            </a:pPr>
            <a:r>
              <a:rPr sz="2800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pho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k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800">
              <a:latin typeface="Arial Narrow"/>
              <a:cs typeface="Arial Narrow"/>
            </a:endParaRPr>
          </a:p>
          <a:p>
            <a:pPr marL="791210" indent="-457200">
              <a:lnSpc>
                <a:spcPct val="100000"/>
              </a:lnSpc>
              <a:spcBef>
                <a:spcPts val="670"/>
              </a:spcBef>
              <a:buClr>
                <a:srgbClr val="084791"/>
              </a:buClr>
              <a:buFont typeface="Arial"/>
              <a:buChar char="•"/>
              <a:tabLst>
                <a:tab pos="791845" algn="l"/>
              </a:tabLst>
            </a:pPr>
            <a:r>
              <a:rPr sz="2800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cc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ts</a:t>
            </a:r>
            <a:r>
              <a:rPr sz="28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pho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2581655" y="2734055"/>
            <a:ext cx="6032500" cy="4533900"/>
          </a:xfrm>
          <a:custGeom>
            <a:avLst/>
            <a:gdLst/>
            <a:ahLst/>
            <a:cxnLst/>
            <a:rect l="l" t="t" r="r" b="b"/>
            <a:pathLst>
              <a:path w="6032500" h="4533900">
                <a:moveTo>
                  <a:pt x="6031991" y="4533899"/>
                </a:moveTo>
                <a:lnTo>
                  <a:pt x="6031991" y="0"/>
                </a:lnTo>
                <a:lnTo>
                  <a:pt x="0" y="0"/>
                </a:lnTo>
                <a:lnTo>
                  <a:pt x="0" y="4533899"/>
                </a:lnTo>
                <a:lnTo>
                  <a:pt x="4571" y="4533899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21323" y="9143"/>
                </a:lnTo>
                <a:lnTo>
                  <a:pt x="6021323" y="4571"/>
                </a:lnTo>
                <a:lnTo>
                  <a:pt x="6025895" y="9143"/>
                </a:lnTo>
                <a:lnTo>
                  <a:pt x="6025895" y="4533899"/>
                </a:lnTo>
                <a:lnTo>
                  <a:pt x="6031991" y="4533899"/>
                </a:lnTo>
                <a:close/>
              </a:path>
              <a:path w="6032500" h="4533900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32500" h="4533900">
                <a:moveTo>
                  <a:pt x="9143" y="4524755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24755"/>
                </a:lnTo>
                <a:lnTo>
                  <a:pt x="9143" y="4524755"/>
                </a:lnTo>
                <a:close/>
              </a:path>
              <a:path w="6032500" h="4533900">
                <a:moveTo>
                  <a:pt x="6025895" y="4524755"/>
                </a:moveTo>
                <a:lnTo>
                  <a:pt x="4571" y="4524755"/>
                </a:lnTo>
                <a:lnTo>
                  <a:pt x="9143" y="4529327"/>
                </a:lnTo>
                <a:lnTo>
                  <a:pt x="9143" y="4533899"/>
                </a:lnTo>
                <a:lnTo>
                  <a:pt x="6021323" y="4533899"/>
                </a:lnTo>
                <a:lnTo>
                  <a:pt x="6021323" y="4529327"/>
                </a:lnTo>
                <a:lnTo>
                  <a:pt x="6025895" y="4524755"/>
                </a:lnTo>
                <a:close/>
              </a:path>
              <a:path w="6032500" h="4533900">
                <a:moveTo>
                  <a:pt x="9143" y="4533899"/>
                </a:moveTo>
                <a:lnTo>
                  <a:pt x="9143" y="4529327"/>
                </a:lnTo>
                <a:lnTo>
                  <a:pt x="4571" y="4524755"/>
                </a:lnTo>
                <a:lnTo>
                  <a:pt x="4571" y="4533899"/>
                </a:lnTo>
                <a:lnTo>
                  <a:pt x="9143" y="4533899"/>
                </a:lnTo>
                <a:close/>
              </a:path>
              <a:path w="6032500" h="4533900">
                <a:moveTo>
                  <a:pt x="6025895" y="9143"/>
                </a:moveTo>
                <a:lnTo>
                  <a:pt x="6021323" y="4571"/>
                </a:lnTo>
                <a:lnTo>
                  <a:pt x="6021323" y="9143"/>
                </a:lnTo>
                <a:lnTo>
                  <a:pt x="6025895" y="9143"/>
                </a:lnTo>
                <a:close/>
              </a:path>
              <a:path w="6032500" h="4533900">
                <a:moveTo>
                  <a:pt x="6025895" y="4524755"/>
                </a:moveTo>
                <a:lnTo>
                  <a:pt x="6025895" y="9143"/>
                </a:lnTo>
                <a:lnTo>
                  <a:pt x="6021323" y="9143"/>
                </a:lnTo>
                <a:lnTo>
                  <a:pt x="6021323" y="4524755"/>
                </a:lnTo>
                <a:lnTo>
                  <a:pt x="6025895" y="4524755"/>
                </a:lnTo>
                <a:close/>
              </a:path>
              <a:path w="6032500" h="4533900">
                <a:moveTo>
                  <a:pt x="6025895" y="4533899"/>
                </a:moveTo>
                <a:lnTo>
                  <a:pt x="6025895" y="4524755"/>
                </a:lnTo>
                <a:lnTo>
                  <a:pt x="6021323" y="4529327"/>
                </a:lnTo>
                <a:lnTo>
                  <a:pt x="6021323" y="4533899"/>
                </a:lnTo>
                <a:lnTo>
                  <a:pt x="6025895" y="4533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84704" y="2738627"/>
            <a:ext cx="6024371" cy="4523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81655" y="2734055"/>
            <a:ext cx="6032500" cy="4533900"/>
          </a:xfrm>
          <a:custGeom>
            <a:avLst/>
            <a:gdLst/>
            <a:ahLst/>
            <a:cxnLst/>
            <a:rect l="l" t="t" r="r" b="b"/>
            <a:pathLst>
              <a:path w="6032500" h="4533900">
                <a:moveTo>
                  <a:pt x="6031991" y="4533899"/>
                </a:moveTo>
                <a:lnTo>
                  <a:pt x="6031991" y="0"/>
                </a:lnTo>
                <a:lnTo>
                  <a:pt x="0" y="0"/>
                </a:lnTo>
                <a:lnTo>
                  <a:pt x="0" y="4533899"/>
                </a:lnTo>
                <a:lnTo>
                  <a:pt x="4571" y="4533899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21323" y="9143"/>
                </a:lnTo>
                <a:lnTo>
                  <a:pt x="6021323" y="4571"/>
                </a:lnTo>
                <a:lnTo>
                  <a:pt x="6025895" y="9143"/>
                </a:lnTo>
                <a:lnTo>
                  <a:pt x="6025895" y="4533899"/>
                </a:lnTo>
                <a:lnTo>
                  <a:pt x="6031991" y="4533899"/>
                </a:lnTo>
                <a:close/>
              </a:path>
              <a:path w="6032500" h="4533900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32500" h="4533900">
                <a:moveTo>
                  <a:pt x="9143" y="4524755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24755"/>
                </a:lnTo>
                <a:lnTo>
                  <a:pt x="9143" y="4524755"/>
                </a:lnTo>
                <a:close/>
              </a:path>
              <a:path w="6032500" h="4533900">
                <a:moveTo>
                  <a:pt x="6025895" y="4524755"/>
                </a:moveTo>
                <a:lnTo>
                  <a:pt x="4571" y="4524755"/>
                </a:lnTo>
                <a:lnTo>
                  <a:pt x="9143" y="4529327"/>
                </a:lnTo>
                <a:lnTo>
                  <a:pt x="9143" y="4533899"/>
                </a:lnTo>
                <a:lnTo>
                  <a:pt x="6021323" y="4533899"/>
                </a:lnTo>
                <a:lnTo>
                  <a:pt x="6021323" y="4529327"/>
                </a:lnTo>
                <a:lnTo>
                  <a:pt x="6025895" y="4524755"/>
                </a:lnTo>
                <a:close/>
              </a:path>
              <a:path w="6032500" h="4533900">
                <a:moveTo>
                  <a:pt x="9143" y="4533899"/>
                </a:moveTo>
                <a:lnTo>
                  <a:pt x="9143" y="4529327"/>
                </a:lnTo>
                <a:lnTo>
                  <a:pt x="4571" y="4524755"/>
                </a:lnTo>
                <a:lnTo>
                  <a:pt x="4571" y="4533899"/>
                </a:lnTo>
                <a:lnTo>
                  <a:pt x="9143" y="4533899"/>
                </a:lnTo>
                <a:close/>
              </a:path>
              <a:path w="6032500" h="4533900">
                <a:moveTo>
                  <a:pt x="6025895" y="9143"/>
                </a:moveTo>
                <a:lnTo>
                  <a:pt x="6021323" y="4571"/>
                </a:lnTo>
                <a:lnTo>
                  <a:pt x="6021323" y="9143"/>
                </a:lnTo>
                <a:lnTo>
                  <a:pt x="6025895" y="9143"/>
                </a:lnTo>
                <a:close/>
              </a:path>
              <a:path w="6032500" h="4533900">
                <a:moveTo>
                  <a:pt x="6025895" y="4524755"/>
                </a:moveTo>
                <a:lnTo>
                  <a:pt x="6025895" y="9143"/>
                </a:lnTo>
                <a:lnTo>
                  <a:pt x="6021323" y="9143"/>
                </a:lnTo>
                <a:lnTo>
                  <a:pt x="6021323" y="4524755"/>
                </a:lnTo>
                <a:lnTo>
                  <a:pt x="6025895" y="4524755"/>
                </a:lnTo>
                <a:close/>
              </a:path>
              <a:path w="6032500" h="4533900">
                <a:moveTo>
                  <a:pt x="6025895" y="4533899"/>
                </a:moveTo>
                <a:lnTo>
                  <a:pt x="6025895" y="4524755"/>
                </a:lnTo>
                <a:lnTo>
                  <a:pt x="6021323" y="4529327"/>
                </a:lnTo>
                <a:lnTo>
                  <a:pt x="6021323" y="4533899"/>
                </a:lnTo>
                <a:lnTo>
                  <a:pt x="6025895" y="4533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44640" y="4175759"/>
            <a:ext cx="475487" cy="20756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22145" marR="5080" indent="-457200">
              <a:lnSpc>
                <a:spcPct val="100000"/>
              </a:lnSpc>
              <a:buClr>
                <a:srgbClr val="084791"/>
              </a:buClr>
              <a:buFont typeface="Arial"/>
              <a:buChar char="•"/>
              <a:tabLst>
                <a:tab pos="1922780" algn="l"/>
              </a:tabLst>
            </a:pPr>
            <a:r>
              <a:rPr spc="-20" dirty="0"/>
              <a:t>CDN</a:t>
            </a:r>
            <a:r>
              <a:rPr spc="20" dirty="0"/>
              <a:t> </a:t>
            </a:r>
            <a:r>
              <a:rPr spc="-20" dirty="0"/>
              <a:t>a</a:t>
            </a:r>
            <a:r>
              <a:rPr spc="114" dirty="0"/>
              <a:t>nd</a:t>
            </a:r>
            <a:r>
              <a:rPr spc="-15" dirty="0"/>
              <a:t> </a:t>
            </a:r>
            <a:r>
              <a:rPr spc="-25" dirty="0"/>
              <a:t>ES</a:t>
            </a:r>
            <a:r>
              <a:rPr spc="-180" dirty="0"/>
              <a:t>T</a:t>
            </a:r>
            <a:r>
              <a:rPr spc="120" dirty="0"/>
              <a:t>A</a:t>
            </a:r>
            <a:r>
              <a:rPr spc="-50" dirty="0"/>
              <a:t> </a:t>
            </a:r>
            <a:r>
              <a:rPr spc="-25" dirty="0"/>
              <a:t>V</a:t>
            </a:r>
            <a:r>
              <a:rPr spc="-30" dirty="0"/>
              <a:t>W</a:t>
            </a:r>
            <a:r>
              <a:rPr spc="-20" dirty="0"/>
              <a:t>P </a:t>
            </a:r>
            <a:r>
              <a:rPr spc="-25" dirty="0"/>
              <a:t>P</a:t>
            </a:r>
            <a:r>
              <a:rPr spc="-20" dirty="0"/>
              <a:t>a</a:t>
            </a:r>
            <a:r>
              <a:rPr spc="120" dirty="0"/>
              <a:t>ss</a:t>
            </a:r>
            <a:r>
              <a:rPr spc="114" dirty="0"/>
              <a:t>por</a:t>
            </a:r>
            <a:r>
              <a:rPr spc="120" dirty="0"/>
              <a:t>t</a:t>
            </a:r>
            <a:r>
              <a:rPr spc="10" dirty="0"/>
              <a:t> </a:t>
            </a:r>
            <a:r>
              <a:rPr spc="114" dirty="0"/>
              <a:t>ho</a:t>
            </a:r>
            <a:r>
              <a:rPr spc="120" dirty="0"/>
              <a:t>l</a:t>
            </a:r>
            <a:r>
              <a:rPr spc="114" dirty="0"/>
              <a:t>d</a:t>
            </a:r>
            <a:r>
              <a:rPr spc="-20" dirty="0"/>
              <a:t>e</a:t>
            </a:r>
            <a:r>
              <a:rPr spc="114" dirty="0"/>
              <a:t>r</a:t>
            </a:r>
            <a:r>
              <a:rPr spc="125" dirty="0"/>
              <a:t>s</a:t>
            </a:r>
            <a:r>
              <a:rPr spc="-10" dirty="0"/>
              <a:t> </a:t>
            </a:r>
            <a:r>
              <a:rPr spc="114" dirty="0"/>
              <a:t>w</a:t>
            </a:r>
            <a:r>
              <a:rPr spc="120" dirty="0"/>
              <a:t>il</a:t>
            </a:r>
            <a:r>
              <a:rPr spc="125" dirty="0"/>
              <a:t>l</a:t>
            </a:r>
            <a:r>
              <a:rPr spc="-5" dirty="0"/>
              <a:t> </a:t>
            </a:r>
            <a:r>
              <a:rPr spc="114" dirty="0"/>
              <a:t>b</a:t>
            </a:r>
            <a:r>
              <a:rPr spc="-15" dirty="0"/>
              <a:t>e</a:t>
            </a:r>
            <a:r>
              <a:rPr spc="-10" dirty="0"/>
              <a:t> </a:t>
            </a:r>
            <a:r>
              <a:rPr spc="114" dirty="0"/>
              <a:t>r</a:t>
            </a:r>
            <a:r>
              <a:rPr spc="-20" dirty="0"/>
              <a:t>e</a:t>
            </a:r>
            <a:r>
              <a:rPr spc="114" dirty="0"/>
              <a:t>qu</a:t>
            </a:r>
            <a:r>
              <a:rPr spc="120" dirty="0"/>
              <a:t>i</a:t>
            </a:r>
            <a:r>
              <a:rPr spc="114" dirty="0"/>
              <a:t>r</a:t>
            </a:r>
            <a:r>
              <a:rPr spc="-20" dirty="0"/>
              <a:t>e</a:t>
            </a:r>
            <a:r>
              <a:rPr spc="114" dirty="0"/>
              <a:t>d</a:t>
            </a:r>
            <a:r>
              <a:rPr dirty="0"/>
              <a:t> </a:t>
            </a:r>
            <a:r>
              <a:rPr spc="125" dirty="0"/>
              <a:t>t</a:t>
            </a:r>
            <a:r>
              <a:rPr spc="114" dirty="0"/>
              <a:t>o</a:t>
            </a:r>
            <a:r>
              <a:rPr spc="-15" dirty="0"/>
              <a:t> </a:t>
            </a:r>
            <a:r>
              <a:rPr spc="-20" dirty="0"/>
              <a:t>a</a:t>
            </a:r>
            <a:r>
              <a:rPr spc="114" dirty="0"/>
              <a:t>n</a:t>
            </a:r>
            <a:r>
              <a:rPr spc="120" dirty="0"/>
              <a:t>s</a:t>
            </a:r>
            <a:r>
              <a:rPr spc="114" dirty="0"/>
              <a:t>w</a:t>
            </a:r>
            <a:r>
              <a:rPr spc="-20" dirty="0"/>
              <a:t>e</a:t>
            </a:r>
            <a:r>
              <a:rPr spc="120" dirty="0"/>
              <a:t>r</a:t>
            </a:r>
            <a:r>
              <a:rPr spc="-10" dirty="0"/>
              <a:t> </a:t>
            </a:r>
            <a:r>
              <a:rPr spc="114" dirty="0"/>
              <a:t>wh</a:t>
            </a:r>
            <a:r>
              <a:rPr spc="-20" dirty="0"/>
              <a:t>a</a:t>
            </a:r>
            <a:r>
              <a:rPr spc="120" dirty="0"/>
              <a:t>t</a:t>
            </a:r>
            <a:r>
              <a:rPr dirty="0"/>
              <a:t> </a:t>
            </a:r>
            <a:r>
              <a:rPr spc="125" dirty="0"/>
              <a:t>t</a:t>
            </a:r>
            <a:r>
              <a:rPr spc="114" dirty="0"/>
              <a:t>h</a:t>
            </a:r>
            <a:r>
              <a:rPr spc="-20" dirty="0"/>
              <a:t>e</a:t>
            </a:r>
            <a:r>
              <a:rPr spc="120" dirty="0"/>
              <a:t>ir</a:t>
            </a:r>
            <a:r>
              <a:rPr spc="-10" dirty="0"/>
              <a:t> </a:t>
            </a:r>
            <a:r>
              <a:rPr spc="114" dirty="0"/>
              <a:t>purpo</a:t>
            </a:r>
            <a:r>
              <a:rPr spc="120" dirty="0"/>
              <a:t>s</a:t>
            </a:r>
            <a:r>
              <a:rPr spc="-15" dirty="0"/>
              <a:t>e</a:t>
            </a:r>
            <a:r>
              <a:rPr spc="-20" dirty="0"/>
              <a:t> </a:t>
            </a:r>
            <a:r>
              <a:rPr spc="114" dirty="0"/>
              <a:t>o</a:t>
            </a:r>
            <a:r>
              <a:rPr spc="120" dirty="0"/>
              <a:t>f</a:t>
            </a:r>
            <a:r>
              <a:rPr spc="-10" dirty="0"/>
              <a:t> </a:t>
            </a:r>
            <a:r>
              <a:rPr spc="125" dirty="0"/>
              <a:t>t</a:t>
            </a:r>
            <a:r>
              <a:rPr spc="114" dirty="0"/>
              <a:t>r</a:t>
            </a:r>
            <a:r>
              <a:rPr spc="-20" dirty="0"/>
              <a:t>a</a:t>
            </a:r>
            <a:r>
              <a:rPr spc="120" dirty="0"/>
              <a:t>v</a:t>
            </a:r>
            <a:r>
              <a:rPr spc="-20" dirty="0"/>
              <a:t>e</a:t>
            </a:r>
            <a:r>
              <a:rPr spc="125" dirty="0"/>
              <a:t>l</a:t>
            </a:r>
            <a:r>
              <a:rPr spc="5" dirty="0"/>
              <a:t> </a:t>
            </a:r>
            <a:r>
              <a:rPr spc="120" dirty="0"/>
              <a:t>is</a:t>
            </a:r>
            <a:r>
              <a:rPr spc="-10" dirty="0"/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37663" y="664571"/>
            <a:ext cx="5761355" cy="794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60" dirty="0">
                <a:solidFill>
                  <a:srgbClr val="084791"/>
                </a:solidFill>
                <a:latin typeface="Arial Narrow"/>
                <a:cs typeface="Arial Narrow"/>
              </a:rPr>
              <a:t>K</a:t>
            </a:r>
            <a:r>
              <a:rPr sz="3600" spc="15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3600" spc="14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3600" spc="160" dirty="0">
                <a:solidFill>
                  <a:srgbClr val="084791"/>
                </a:solidFill>
                <a:latin typeface="Arial Narrow"/>
                <a:cs typeface="Arial Narrow"/>
              </a:rPr>
              <a:t>sk</a:t>
            </a:r>
            <a:r>
              <a:rPr sz="36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3600" spc="-18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3600" spc="155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360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3600" spc="14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3600" spc="16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360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3600" spc="16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3600" spc="155" dirty="0">
                <a:solidFill>
                  <a:srgbClr val="084791"/>
                </a:solidFill>
                <a:latin typeface="Arial Narrow"/>
                <a:cs typeface="Arial Narrow"/>
              </a:rPr>
              <a:t>ti</a:t>
            </a:r>
            <a:r>
              <a:rPr sz="3600" spc="140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3600" spc="155" dirty="0">
                <a:solidFill>
                  <a:srgbClr val="084791"/>
                </a:solidFill>
                <a:latin typeface="Arial Narrow"/>
                <a:cs typeface="Arial Narrow"/>
              </a:rPr>
              <a:t>:</a:t>
            </a:r>
            <a:endParaRPr sz="3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000" spc="5" dirty="0">
                <a:solidFill>
                  <a:srgbClr val="084791"/>
                </a:solidFill>
                <a:latin typeface="Arial Narrow"/>
                <a:cs typeface="Arial Narrow"/>
              </a:rPr>
              <a:t>(</a:t>
            </a:r>
            <a:r>
              <a:rPr sz="2000" spc="-8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000" spc="-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po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000" spc="-3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for</a:t>
            </a:r>
            <a:r>
              <a:rPr sz="20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CDN</a:t>
            </a:r>
            <a:r>
              <a:rPr sz="20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nd</a:t>
            </a:r>
            <a:r>
              <a:rPr sz="20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VW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000" spc="-3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Pa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po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rt</a:t>
            </a:r>
            <a:r>
              <a:rPr sz="20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0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000" spc="-3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0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000" spc="85" dirty="0">
                <a:solidFill>
                  <a:srgbClr val="084791"/>
                </a:solidFill>
                <a:latin typeface="Arial Narrow"/>
                <a:cs typeface="Arial Narrow"/>
              </a:rPr>
              <a:t>ly</a:t>
            </a:r>
            <a:r>
              <a:rPr sz="2000" dirty="0">
                <a:solidFill>
                  <a:srgbClr val="084791"/>
                </a:solidFill>
                <a:latin typeface="Arial Narrow"/>
                <a:cs typeface="Arial Narrow"/>
              </a:rPr>
              <a:t>)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84704" y="2746247"/>
            <a:ext cx="6019800" cy="4520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1524755"/>
            <a:ext cx="7391400" cy="0"/>
          </a:xfrm>
          <a:custGeom>
            <a:avLst/>
            <a:gdLst/>
            <a:ahLst/>
            <a:cxnLst/>
            <a:rect l="l" t="t" r="r" b="b"/>
            <a:pathLst>
              <a:path w="7391400">
                <a:moveTo>
                  <a:pt x="0" y="0"/>
                </a:moveTo>
                <a:lnTo>
                  <a:pt x="7391399" y="0"/>
                </a:lnTo>
              </a:path>
            </a:pathLst>
          </a:custGeom>
          <a:ln w="14985">
            <a:solidFill>
              <a:srgbClr val="859E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61463" y="1170334"/>
            <a:ext cx="5952490" cy="148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265">
              <a:lnSpc>
                <a:spcPct val="100000"/>
              </a:lnSpc>
            </a:pP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(</a:t>
            </a: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VWP</a:t>
            </a:r>
            <a:r>
              <a:rPr sz="2400" spc="-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po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rt</a:t>
            </a:r>
            <a:r>
              <a:rPr sz="2400" spc="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spc="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)</a:t>
            </a:r>
            <a:endParaRPr sz="2400">
              <a:latin typeface="Arial Narrow"/>
              <a:cs typeface="Arial Narrow"/>
            </a:endParaRPr>
          </a:p>
          <a:p>
            <a:pPr marL="469900" indent="-457200">
              <a:lnSpc>
                <a:spcPct val="100000"/>
              </a:lnSpc>
              <a:spcBef>
                <a:spcPts val="1839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380" dirty="0">
                <a:solidFill>
                  <a:srgbClr val="084791"/>
                </a:solidFill>
                <a:latin typeface="Arial Narrow"/>
                <a:cs typeface="Arial Narrow"/>
              </a:rPr>
              <a:t>“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380" dirty="0">
                <a:solidFill>
                  <a:srgbClr val="084791"/>
                </a:solidFill>
                <a:latin typeface="Arial Narrow"/>
                <a:cs typeface="Arial Narrow"/>
              </a:rPr>
              <a:t>”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,</a:t>
            </a:r>
            <a:r>
              <a:rPr sz="28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nd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800">
              <a:latin typeface="Arial Narrow"/>
              <a:cs typeface="Arial Narrow"/>
            </a:endParaRPr>
          </a:p>
          <a:p>
            <a:pPr marL="469900" indent="-457200">
              <a:lnSpc>
                <a:spcPct val="100000"/>
              </a:lnSpc>
              <a:spcBef>
                <a:spcPts val="670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por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B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P </a:t>
            </a:r>
            <a:r>
              <a:rPr sz="2800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g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ff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ic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-5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2584704" y="2738627"/>
            <a:ext cx="6082284" cy="4568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81655" y="2734055"/>
            <a:ext cx="6091555" cy="4579620"/>
          </a:xfrm>
          <a:custGeom>
            <a:avLst/>
            <a:gdLst/>
            <a:ahLst/>
            <a:cxnLst/>
            <a:rect l="l" t="t" r="r" b="b"/>
            <a:pathLst>
              <a:path w="6091555" h="4579620">
                <a:moveTo>
                  <a:pt x="6091427" y="4579619"/>
                </a:moveTo>
                <a:lnTo>
                  <a:pt x="6091427" y="0"/>
                </a:lnTo>
                <a:lnTo>
                  <a:pt x="0" y="0"/>
                </a:lnTo>
                <a:lnTo>
                  <a:pt x="0" y="4579619"/>
                </a:lnTo>
                <a:lnTo>
                  <a:pt x="4571" y="4579619"/>
                </a:lnTo>
                <a:lnTo>
                  <a:pt x="4571" y="9143"/>
                </a:lnTo>
                <a:lnTo>
                  <a:pt x="9143" y="4571"/>
                </a:lnTo>
                <a:lnTo>
                  <a:pt x="9143" y="9143"/>
                </a:lnTo>
                <a:lnTo>
                  <a:pt x="6082283" y="9143"/>
                </a:lnTo>
                <a:lnTo>
                  <a:pt x="6082283" y="4571"/>
                </a:lnTo>
                <a:lnTo>
                  <a:pt x="6086855" y="9143"/>
                </a:lnTo>
                <a:lnTo>
                  <a:pt x="6086855" y="4579619"/>
                </a:lnTo>
                <a:lnTo>
                  <a:pt x="6091427" y="4579619"/>
                </a:lnTo>
                <a:close/>
              </a:path>
              <a:path w="6091555" h="4579620">
                <a:moveTo>
                  <a:pt x="9143" y="9143"/>
                </a:moveTo>
                <a:lnTo>
                  <a:pt x="9143" y="4571"/>
                </a:lnTo>
                <a:lnTo>
                  <a:pt x="4571" y="9143"/>
                </a:lnTo>
                <a:lnTo>
                  <a:pt x="9143" y="9143"/>
                </a:lnTo>
                <a:close/>
              </a:path>
              <a:path w="6091555" h="4579620">
                <a:moveTo>
                  <a:pt x="9143" y="4568951"/>
                </a:moveTo>
                <a:lnTo>
                  <a:pt x="9143" y="9143"/>
                </a:lnTo>
                <a:lnTo>
                  <a:pt x="4571" y="9143"/>
                </a:lnTo>
                <a:lnTo>
                  <a:pt x="4571" y="4568951"/>
                </a:lnTo>
                <a:lnTo>
                  <a:pt x="9143" y="4568951"/>
                </a:lnTo>
                <a:close/>
              </a:path>
              <a:path w="6091555" h="4579620">
                <a:moveTo>
                  <a:pt x="6086855" y="4568951"/>
                </a:moveTo>
                <a:lnTo>
                  <a:pt x="4571" y="4568951"/>
                </a:lnTo>
                <a:lnTo>
                  <a:pt x="9143" y="4575047"/>
                </a:lnTo>
                <a:lnTo>
                  <a:pt x="9143" y="4579619"/>
                </a:lnTo>
                <a:lnTo>
                  <a:pt x="6082283" y="4579619"/>
                </a:lnTo>
                <a:lnTo>
                  <a:pt x="6082283" y="4575047"/>
                </a:lnTo>
                <a:lnTo>
                  <a:pt x="6086855" y="4568951"/>
                </a:lnTo>
                <a:close/>
              </a:path>
              <a:path w="6091555" h="4579620">
                <a:moveTo>
                  <a:pt x="9143" y="4579619"/>
                </a:moveTo>
                <a:lnTo>
                  <a:pt x="9143" y="4575047"/>
                </a:lnTo>
                <a:lnTo>
                  <a:pt x="4571" y="4568951"/>
                </a:lnTo>
                <a:lnTo>
                  <a:pt x="4571" y="4579619"/>
                </a:lnTo>
                <a:lnTo>
                  <a:pt x="9143" y="4579619"/>
                </a:lnTo>
                <a:close/>
              </a:path>
              <a:path w="6091555" h="4579620">
                <a:moveTo>
                  <a:pt x="6086855" y="9143"/>
                </a:moveTo>
                <a:lnTo>
                  <a:pt x="6082283" y="4571"/>
                </a:lnTo>
                <a:lnTo>
                  <a:pt x="6082283" y="9143"/>
                </a:lnTo>
                <a:lnTo>
                  <a:pt x="6086855" y="9143"/>
                </a:lnTo>
                <a:close/>
              </a:path>
              <a:path w="6091555" h="4579620">
                <a:moveTo>
                  <a:pt x="6086855" y="4568951"/>
                </a:moveTo>
                <a:lnTo>
                  <a:pt x="6086855" y="9143"/>
                </a:lnTo>
                <a:lnTo>
                  <a:pt x="6082283" y="9143"/>
                </a:lnTo>
                <a:lnTo>
                  <a:pt x="6082283" y="4568951"/>
                </a:lnTo>
                <a:lnTo>
                  <a:pt x="6086855" y="4568951"/>
                </a:lnTo>
                <a:close/>
              </a:path>
              <a:path w="6091555" h="4579620">
                <a:moveTo>
                  <a:pt x="6086855" y="4579619"/>
                </a:moveTo>
                <a:lnTo>
                  <a:pt x="6086855" y="4568951"/>
                </a:lnTo>
                <a:lnTo>
                  <a:pt x="6082283" y="4575047"/>
                </a:lnTo>
                <a:lnTo>
                  <a:pt x="6082283" y="4579619"/>
                </a:lnTo>
                <a:lnTo>
                  <a:pt x="6086855" y="45796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1524755"/>
            <a:ext cx="7391400" cy="0"/>
          </a:xfrm>
          <a:custGeom>
            <a:avLst/>
            <a:gdLst/>
            <a:ahLst/>
            <a:cxnLst/>
            <a:rect l="l" t="t" r="r" b="b"/>
            <a:pathLst>
              <a:path w="7391400">
                <a:moveTo>
                  <a:pt x="0" y="0"/>
                </a:moveTo>
                <a:lnTo>
                  <a:pt x="7391399" y="0"/>
                </a:lnTo>
              </a:path>
            </a:pathLst>
          </a:custGeom>
          <a:ln w="14985">
            <a:solidFill>
              <a:srgbClr val="859E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61463" y="1147618"/>
            <a:ext cx="6324600" cy="159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265">
              <a:lnSpc>
                <a:spcPct val="100000"/>
              </a:lnSpc>
            </a:pP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De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cl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endParaRPr sz="2800">
              <a:latin typeface="Arial Narrow"/>
              <a:cs typeface="Arial Narrow"/>
            </a:endParaRPr>
          </a:p>
          <a:p>
            <a:pPr marL="469900" indent="-457200">
              <a:lnSpc>
                <a:spcPct val="100000"/>
              </a:lnSpc>
              <a:spcBef>
                <a:spcPts val="434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-6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w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itt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-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ti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c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no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qu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400">
              <a:latin typeface="Arial Narrow"/>
              <a:cs typeface="Arial Narrow"/>
            </a:endParaRPr>
          </a:p>
          <a:p>
            <a:pPr marL="469900" marR="5080" indent="-457200">
              <a:lnSpc>
                <a:spcPct val="100000"/>
              </a:lnSpc>
              <a:spcBef>
                <a:spcPts val="575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w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qu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ti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on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ll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w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b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400" spc="6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400" spc="-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400" spc="100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g</a:t>
            </a:r>
            <a:r>
              <a:rPr sz="2400" spc="2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400" spc="320" dirty="0">
                <a:solidFill>
                  <a:srgbClr val="084791"/>
                </a:solidFill>
                <a:latin typeface="Arial Narrow"/>
                <a:cs typeface="Arial Narrow"/>
              </a:rPr>
              <a:t>“</a:t>
            </a:r>
            <a:r>
              <a:rPr sz="2400" spc="-20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400" spc="90" dirty="0">
                <a:solidFill>
                  <a:srgbClr val="084791"/>
                </a:solidFill>
                <a:latin typeface="Arial Narrow"/>
                <a:cs typeface="Arial Narrow"/>
              </a:rPr>
              <a:t>ub</a:t>
            </a:r>
            <a:r>
              <a:rPr sz="2400" spc="9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400" spc="105" dirty="0">
                <a:solidFill>
                  <a:srgbClr val="084791"/>
                </a:solidFill>
                <a:latin typeface="Arial Narrow"/>
                <a:cs typeface="Arial Narrow"/>
              </a:rPr>
              <a:t>it</a:t>
            </a:r>
            <a:r>
              <a:rPr sz="2400" spc="320" dirty="0">
                <a:solidFill>
                  <a:srgbClr val="084791"/>
                </a:solidFill>
                <a:latin typeface="Arial Narrow"/>
                <a:cs typeface="Arial Narrow"/>
              </a:rPr>
              <a:t>”</a:t>
            </a:r>
            <a:r>
              <a:rPr sz="2400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2663951" y="2746247"/>
            <a:ext cx="6031991" cy="4532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7855" y="2743200"/>
            <a:ext cx="6042660" cy="4540250"/>
          </a:xfrm>
          <a:custGeom>
            <a:avLst/>
            <a:gdLst/>
            <a:ahLst/>
            <a:cxnLst/>
            <a:rect l="l" t="t" r="r" b="b"/>
            <a:pathLst>
              <a:path w="6042659" h="4540250">
                <a:moveTo>
                  <a:pt x="6042659" y="4539995"/>
                </a:moveTo>
                <a:lnTo>
                  <a:pt x="6042659" y="0"/>
                </a:lnTo>
                <a:lnTo>
                  <a:pt x="0" y="0"/>
                </a:lnTo>
                <a:lnTo>
                  <a:pt x="0" y="4539995"/>
                </a:lnTo>
                <a:lnTo>
                  <a:pt x="4571" y="4539995"/>
                </a:lnTo>
                <a:lnTo>
                  <a:pt x="4571" y="10667"/>
                </a:lnTo>
                <a:lnTo>
                  <a:pt x="9143" y="6095"/>
                </a:lnTo>
                <a:lnTo>
                  <a:pt x="9143" y="10667"/>
                </a:lnTo>
                <a:lnTo>
                  <a:pt x="6031991" y="10667"/>
                </a:lnTo>
                <a:lnTo>
                  <a:pt x="6031991" y="6095"/>
                </a:lnTo>
                <a:lnTo>
                  <a:pt x="6036563" y="10667"/>
                </a:lnTo>
                <a:lnTo>
                  <a:pt x="6036563" y="4539995"/>
                </a:lnTo>
                <a:lnTo>
                  <a:pt x="6042659" y="4539995"/>
                </a:lnTo>
                <a:close/>
              </a:path>
              <a:path w="6042659" h="4540250">
                <a:moveTo>
                  <a:pt x="9143" y="10667"/>
                </a:moveTo>
                <a:lnTo>
                  <a:pt x="9143" y="6095"/>
                </a:lnTo>
                <a:lnTo>
                  <a:pt x="4571" y="10667"/>
                </a:lnTo>
                <a:lnTo>
                  <a:pt x="9143" y="10667"/>
                </a:lnTo>
                <a:close/>
              </a:path>
              <a:path w="6042659" h="4540250">
                <a:moveTo>
                  <a:pt x="9143" y="4530851"/>
                </a:moveTo>
                <a:lnTo>
                  <a:pt x="9143" y="10667"/>
                </a:lnTo>
                <a:lnTo>
                  <a:pt x="4571" y="10667"/>
                </a:lnTo>
                <a:lnTo>
                  <a:pt x="4571" y="4530851"/>
                </a:lnTo>
                <a:lnTo>
                  <a:pt x="9143" y="4530851"/>
                </a:lnTo>
                <a:close/>
              </a:path>
              <a:path w="6042659" h="4540250">
                <a:moveTo>
                  <a:pt x="6036563" y="4530851"/>
                </a:moveTo>
                <a:lnTo>
                  <a:pt x="4571" y="4530851"/>
                </a:lnTo>
                <a:lnTo>
                  <a:pt x="9143" y="4535423"/>
                </a:lnTo>
                <a:lnTo>
                  <a:pt x="9143" y="4539995"/>
                </a:lnTo>
                <a:lnTo>
                  <a:pt x="6031991" y="4539995"/>
                </a:lnTo>
                <a:lnTo>
                  <a:pt x="6031991" y="4535423"/>
                </a:lnTo>
                <a:lnTo>
                  <a:pt x="6036563" y="4530851"/>
                </a:lnTo>
                <a:close/>
              </a:path>
              <a:path w="6042659" h="4540250">
                <a:moveTo>
                  <a:pt x="9143" y="4539995"/>
                </a:moveTo>
                <a:lnTo>
                  <a:pt x="9143" y="4535423"/>
                </a:lnTo>
                <a:lnTo>
                  <a:pt x="4571" y="4530851"/>
                </a:lnTo>
                <a:lnTo>
                  <a:pt x="4571" y="4539995"/>
                </a:lnTo>
                <a:lnTo>
                  <a:pt x="9143" y="4539995"/>
                </a:lnTo>
                <a:close/>
              </a:path>
              <a:path w="6042659" h="4540250">
                <a:moveTo>
                  <a:pt x="6036563" y="10667"/>
                </a:moveTo>
                <a:lnTo>
                  <a:pt x="6031991" y="6095"/>
                </a:lnTo>
                <a:lnTo>
                  <a:pt x="6031991" y="10667"/>
                </a:lnTo>
                <a:lnTo>
                  <a:pt x="6036563" y="10667"/>
                </a:lnTo>
                <a:close/>
              </a:path>
              <a:path w="6042659" h="4540250">
                <a:moveTo>
                  <a:pt x="6036563" y="4530851"/>
                </a:moveTo>
                <a:lnTo>
                  <a:pt x="6036563" y="10667"/>
                </a:lnTo>
                <a:lnTo>
                  <a:pt x="6031991" y="10667"/>
                </a:lnTo>
                <a:lnTo>
                  <a:pt x="6031991" y="4530851"/>
                </a:lnTo>
                <a:lnTo>
                  <a:pt x="6036563" y="4530851"/>
                </a:lnTo>
                <a:close/>
              </a:path>
              <a:path w="6042659" h="4540250">
                <a:moveTo>
                  <a:pt x="6036563" y="4539995"/>
                </a:moveTo>
                <a:lnTo>
                  <a:pt x="6036563" y="4530851"/>
                </a:lnTo>
                <a:lnTo>
                  <a:pt x="6031991" y="4535423"/>
                </a:lnTo>
                <a:lnTo>
                  <a:pt x="6031991" y="4539995"/>
                </a:lnTo>
                <a:lnTo>
                  <a:pt x="6036563" y="45399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1524755"/>
            <a:ext cx="7391400" cy="0"/>
          </a:xfrm>
          <a:custGeom>
            <a:avLst/>
            <a:gdLst/>
            <a:ahLst/>
            <a:cxnLst/>
            <a:rect l="l" t="t" r="r" b="b"/>
            <a:pathLst>
              <a:path w="7391400">
                <a:moveTo>
                  <a:pt x="0" y="0"/>
                </a:moveTo>
                <a:lnTo>
                  <a:pt x="7391399" y="0"/>
                </a:lnTo>
              </a:path>
            </a:pathLst>
          </a:custGeom>
          <a:ln w="14985">
            <a:solidFill>
              <a:srgbClr val="859E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61463" y="1147618"/>
            <a:ext cx="7289165" cy="175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265">
              <a:lnSpc>
                <a:spcPts val="3279"/>
              </a:lnSpc>
            </a:pP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ng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15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80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13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8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800" spc="-20" dirty="0">
                <a:solidFill>
                  <a:srgbClr val="084791"/>
                </a:solidFill>
                <a:latin typeface="Arial Narrow"/>
                <a:cs typeface="Arial Narrow"/>
              </a:rPr>
              <a:t>Pa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800" spc="12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800" spc="120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800" spc="114" dirty="0">
                <a:solidFill>
                  <a:srgbClr val="084791"/>
                </a:solidFill>
                <a:latin typeface="Arial Narrow"/>
                <a:cs typeface="Arial Narrow"/>
              </a:rPr>
              <a:t>?</a:t>
            </a:r>
            <a:endParaRPr sz="2800">
              <a:latin typeface="Arial Narrow"/>
              <a:cs typeface="Arial Narrow"/>
            </a:endParaRPr>
          </a:p>
          <a:p>
            <a:pPr marL="469900" marR="909319" indent="-457200">
              <a:lnSpc>
                <a:spcPts val="2640"/>
              </a:lnSpc>
              <a:spcBef>
                <a:spcPts val="10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2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10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ng</a:t>
            </a:r>
            <a:r>
              <a:rPr sz="2200" spc="10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200" spc="-1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200" spc="-4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,</a:t>
            </a:r>
            <a:r>
              <a:rPr sz="22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ng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pr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285" dirty="0">
                <a:solidFill>
                  <a:srgbClr val="084791"/>
                </a:solidFill>
                <a:latin typeface="Arial Narrow"/>
                <a:cs typeface="Arial Narrow"/>
              </a:rPr>
              <a:t>“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N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2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o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h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200" spc="100" dirty="0">
                <a:solidFill>
                  <a:srgbClr val="084791"/>
                </a:solidFill>
                <a:latin typeface="Arial Narrow"/>
                <a:cs typeface="Arial Narrow"/>
              </a:rPr>
              <a:t>il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200" spc="5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b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285" dirty="0">
                <a:solidFill>
                  <a:srgbClr val="084791"/>
                </a:solidFill>
                <a:latin typeface="Arial Narrow"/>
                <a:cs typeface="Arial Narrow"/>
              </a:rPr>
              <a:t>”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200">
              <a:latin typeface="Arial Narrow"/>
              <a:cs typeface="Arial Narrow"/>
            </a:endParaRPr>
          </a:p>
          <a:p>
            <a:pPr marL="469900" marR="5080" indent="-457200">
              <a:lnSpc>
                <a:spcPct val="100000"/>
              </a:lnSpc>
              <a:spcBef>
                <a:spcPts val="439"/>
              </a:spcBef>
              <a:buClr>
                <a:srgbClr val="084791"/>
              </a:buClr>
              <a:buFont typeface="Arial"/>
              <a:buChar char="•"/>
              <a:tabLst>
                <a:tab pos="469900" algn="l"/>
              </a:tabLst>
            </a:pP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200" spc="-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u</a:t>
            </a:r>
            <a:r>
              <a:rPr sz="2200" spc="10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200" spc="100" dirty="0">
                <a:solidFill>
                  <a:srgbClr val="084791"/>
                </a:solidFill>
                <a:latin typeface="Arial Narrow"/>
                <a:cs typeface="Arial Narrow"/>
              </a:rPr>
              <a:t>i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200" spc="100" dirty="0">
                <a:solidFill>
                  <a:srgbClr val="084791"/>
                </a:solidFill>
                <a:latin typeface="Arial Narrow"/>
                <a:cs typeface="Arial Narrow"/>
              </a:rPr>
              <a:t>l</a:t>
            </a:r>
            <a:r>
              <a:rPr sz="2200" spc="-1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ss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ng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,</a:t>
            </a:r>
            <a:r>
              <a:rPr sz="2200" spc="1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d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pr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285" dirty="0">
                <a:solidFill>
                  <a:srgbClr val="084791"/>
                </a:solidFill>
                <a:latin typeface="Arial Narrow"/>
                <a:cs typeface="Arial Narrow"/>
              </a:rPr>
              <a:t>“</a:t>
            </a:r>
            <a:r>
              <a:rPr sz="2200" spc="75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dd</a:t>
            </a:r>
            <a:r>
              <a:rPr sz="2200" spc="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f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200" spc="100" dirty="0">
                <a:solidFill>
                  <a:srgbClr val="084791"/>
                </a:solidFill>
                <a:latin typeface="Arial Narrow"/>
                <a:cs typeface="Arial Narrow"/>
              </a:rPr>
              <a:t>il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y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m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b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200" spc="290" dirty="0">
                <a:solidFill>
                  <a:srgbClr val="084791"/>
                </a:solidFill>
                <a:latin typeface="Arial Narrow"/>
                <a:cs typeface="Arial Narrow"/>
              </a:rPr>
              <a:t>”</a:t>
            </a:r>
            <a:r>
              <a:rPr sz="2200" spc="10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80" dirty="0">
                <a:solidFill>
                  <a:srgbClr val="084791"/>
                </a:solidFill>
                <a:latin typeface="Arial Narrow"/>
                <a:cs typeface="Arial Narrow"/>
              </a:rPr>
              <a:t>&amp;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r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ea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t 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a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bo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v</a:t>
            </a:r>
            <a:r>
              <a:rPr sz="2200" spc="-1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 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95" dirty="0">
                <a:solidFill>
                  <a:srgbClr val="084791"/>
                </a:solidFill>
                <a:latin typeface="Arial Narrow"/>
                <a:cs typeface="Arial Narrow"/>
              </a:rPr>
              <a:t>t</a:t>
            </a:r>
            <a:r>
              <a:rPr sz="2200" spc="-20" dirty="0">
                <a:solidFill>
                  <a:srgbClr val="084791"/>
                </a:solidFill>
                <a:latin typeface="Arial Narrow"/>
                <a:cs typeface="Arial Narrow"/>
              </a:rPr>
              <a:t>e</a:t>
            </a:r>
            <a:r>
              <a:rPr sz="2200" spc="90" dirty="0">
                <a:solidFill>
                  <a:srgbClr val="084791"/>
                </a:solidFill>
                <a:latin typeface="Arial Narrow"/>
                <a:cs typeface="Arial Narrow"/>
              </a:rPr>
              <a:t>p</a:t>
            </a:r>
            <a:r>
              <a:rPr sz="2200" spc="85" dirty="0">
                <a:solidFill>
                  <a:srgbClr val="084791"/>
                </a:solidFill>
                <a:latin typeface="Arial Narrow"/>
                <a:cs typeface="Arial Narrow"/>
              </a:rPr>
              <a:t>s</a:t>
            </a:r>
            <a:r>
              <a:rPr sz="2200" spc="-5" dirty="0">
                <a:solidFill>
                  <a:srgbClr val="084791"/>
                </a:solidFill>
                <a:latin typeface="Arial Narrow"/>
                <a:cs typeface="Arial Narrow"/>
              </a:rPr>
              <a:t>.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3040">
              <a:lnSpc>
                <a:spcPts val="4265"/>
              </a:lnSpc>
            </a:pPr>
            <a:r>
              <a:rPr spc="160" dirty="0"/>
              <a:t>K</a:t>
            </a:r>
            <a:r>
              <a:rPr spc="155" dirty="0"/>
              <a:t>i</a:t>
            </a:r>
            <a:r>
              <a:rPr spc="140" dirty="0"/>
              <a:t>o</a:t>
            </a:r>
            <a:r>
              <a:rPr spc="160" dirty="0"/>
              <a:t>sk</a:t>
            </a:r>
            <a:r>
              <a:rPr spc="-15" dirty="0"/>
              <a:t> </a:t>
            </a:r>
            <a:r>
              <a:rPr spc="-180" dirty="0"/>
              <a:t>T</a:t>
            </a:r>
            <a:r>
              <a:rPr spc="155" dirty="0"/>
              <a:t>r</a:t>
            </a:r>
            <a:r>
              <a:rPr dirty="0"/>
              <a:t>a</a:t>
            </a:r>
            <a:r>
              <a:rPr spc="140" dirty="0"/>
              <a:t>n</a:t>
            </a:r>
            <a:r>
              <a:rPr spc="160" dirty="0"/>
              <a:t>s</a:t>
            </a:r>
            <a:r>
              <a:rPr dirty="0"/>
              <a:t>a</a:t>
            </a:r>
            <a:r>
              <a:rPr spc="160" dirty="0"/>
              <a:t>c</a:t>
            </a:r>
            <a:r>
              <a:rPr spc="155" dirty="0"/>
              <a:t>ti</a:t>
            </a:r>
            <a:r>
              <a:rPr spc="140" dirty="0"/>
              <a:t>on</a:t>
            </a:r>
            <a:r>
              <a:rPr spc="155" dirty="0"/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2663951" y="2912363"/>
            <a:ext cx="6036564" cy="4402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204</Words>
  <Application>Microsoft Office PowerPoint</Application>
  <PresentationFormat>Custom</PresentationFormat>
  <Paragraphs>42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Narrow</vt:lpstr>
      <vt:lpstr>Calibri</vt:lpstr>
      <vt:lpstr>Office Theme</vt:lpstr>
      <vt:lpstr>Kiosk Transaction</vt:lpstr>
      <vt:lpstr>Kiosk Transaction:</vt:lpstr>
      <vt:lpstr>Kiosk Transaction:</vt:lpstr>
      <vt:lpstr>Kiosk Transaction:</vt:lpstr>
      <vt:lpstr>Kiosk Transaction:</vt:lpstr>
      <vt:lpstr>CDN and ESTA VWP Passport holders will be required to answer what their purpose of travel is.</vt:lpstr>
      <vt:lpstr>Kiosk Transaction:</vt:lpstr>
      <vt:lpstr>Kiosk Transaction:</vt:lpstr>
      <vt:lpstr>Kiosk Transaction:</vt:lpstr>
      <vt:lpstr>Kiosk Transaction:</vt:lpstr>
      <vt:lpstr>Kiosk Transaction: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APC Kiosk Operations Training PPT 2015_01_16 ESTA_LPR_Standard.pptx</dc:title>
  <dc:creator>meralia</dc:creator>
  <cp:lastModifiedBy>DENNING, TRACEY</cp:lastModifiedBy>
  <cp:revision>1</cp:revision>
  <dcterms:created xsi:type="dcterms:W3CDTF">2015-09-16T13:35:20Z</dcterms:created>
  <dcterms:modified xsi:type="dcterms:W3CDTF">2015-10-05T12:17:10Z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2015-05-12T00:00:00Z</vt:filetime>
  </property>
  <property fmtid="{D5CDD505-2E9C-101B-9397-08002B2CF9AE}" pid="3" name="LastSaved">
    <vt:filetime>2015-09-16T00:00:00Z</vt:filetime>
  </property>
</Properties>
</file>