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4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1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3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2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9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1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396A0-6911-441E-8ACD-5F090420BA1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Satisfaction Survey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NSSC Customer Contact Center (CCC)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6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8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7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5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DAEB539907C4C92DC98922C9383B5" ma:contentTypeVersion="0" ma:contentTypeDescription="Create a new document." ma:contentTypeScope="" ma:versionID="bf9d7dd770cc83938588b4bbfe5f23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DD0DB1-5CB6-47D0-A57A-1064BA229876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CCF8DD-6FFC-4340-9655-9B781C6BD1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9E358F-9494-4F2A-A4A8-31383AC36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7330</TotalTime>
  <Words>10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Customer Satisfaction Survey 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Rydeen, Paul J. (NSSC-XD050)</dc:creator>
  <cp:lastModifiedBy>Johnson, Gatrie (HQ-IM040)</cp:lastModifiedBy>
  <cp:revision>3</cp:revision>
  <dcterms:created xsi:type="dcterms:W3CDTF">2018-04-27T11:24:57Z</dcterms:created>
  <dcterms:modified xsi:type="dcterms:W3CDTF">2018-06-11T20:12:20Z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0x01010024FDAEB539907C4C92DC98922C9383B5</vt:lpwstr>
  </property>
</Properties>
</file>