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644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DD5A-C76A-4F9B-913B-043BE2BB3669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BF1F1-9908-4053-9BC7-08196FCBD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368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DD5A-C76A-4F9B-913B-043BE2BB3669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BF1F1-9908-4053-9BC7-08196FCBD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408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DD5A-C76A-4F9B-913B-043BE2BB3669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BF1F1-9908-4053-9BC7-08196FCBD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046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DD5A-C76A-4F9B-913B-043BE2BB3669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BF1F1-9908-4053-9BC7-08196FCBD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247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DD5A-C76A-4F9B-913B-043BE2BB3669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BF1F1-9908-4053-9BC7-08196FCBD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DD5A-C76A-4F9B-913B-043BE2BB3669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BF1F1-9908-4053-9BC7-08196FCBD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570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DD5A-C76A-4F9B-913B-043BE2BB3669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BF1F1-9908-4053-9BC7-08196FCBD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693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DD5A-C76A-4F9B-913B-043BE2BB3669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BF1F1-9908-4053-9BC7-08196FCBD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894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DD5A-C76A-4F9B-913B-043BE2BB3669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BF1F1-9908-4053-9BC7-08196FCBD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021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DD5A-C76A-4F9B-913B-043BE2BB3669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BF1F1-9908-4053-9BC7-08196FCBD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338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DD5A-C76A-4F9B-913B-043BE2BB3669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BF1F1-9908-4053-9BC7-08196FCBD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729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BDD5A-C76A-4F9B-913B-043BE2BB3669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BF1F1-9908-4053-9BC7-08196FCBD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639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702" y="619126"/>
            <a:ext cx="7078597" cy="6010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91440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smtClean="0"/>
              <a:t>Disclaimer Form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94501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1 or 2 “No” Responses to Pre-Qualifying Questions</a:t>
            </a:r>
            <a:endParaRPr lang="en-US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322" y="723548"/>
            <a:ext cx="7045357" cy="5982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4189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Step 1 – Nature of Complaint</a:t>
            </a:r>
            <a:endParaRPr lang="en-US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723548"/>
            <a:ext cx="7045357" cy="5982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296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Step 2 – Identification of Product</a:t>
            </a:r>
            <a:endParaRPr lang="en-US" sz="3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715080"/>
            <a:ext cx="7055330" cy="5990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3793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smtClean="0"/>
              <a:t>Step 3 – Name and Location of Store Where Purchased</a:t>
            </a:r>
            <a:endParaRPr lang="en-US" sz="3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715080"/>
            <a:ext cx="7086600" cy="6017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4457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Step 4 – Product Usage</a:t>
            </a:r>
            <a:endParaRPr lang="en-US" sz="32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715080"/>
            <a:ext cx="7086600" cy="6017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4457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Step 5 – Illness/Injury Details</a:t>
            </a:r>
            <a:endParaRPr lang="en-US" sz="32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715079"/>
            <a:ext cx="7055329" cy="5990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4457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Step 6 – Personal Information</a:t>
            </a:r>
            <a:endParaRPr lang="en-US" sz="3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715079"/>
            <a:ext cx="6992679" cy="5990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4457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Submission Confirmation</a:t>
            </a:r>
            <a:endParaRPr lang="en-US" sz="3200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715079"/>
            <a:ext cx="7055329" cy="5990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4457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51</Words>
  <Application>Microsoft Office PowerPoint</Application>
  <PresentationFormat>On-screen Show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1 or 2 “No” Responses to Pre-Qualifying Questions</vt:lpstr>
      <vt:lpstr>Step 1 – Nature of Complaint</vt:lpstr>
      <vt:lpstr>Step 2 – Identification of Product</vt:lpstr>
      <vt:lpstr>Step 3 – Name and Location of Store Where Purchased</vt:lpstr>
      <vt:lpstr>Step 4 – Product Usage</vt:lpstr>
      <vt:lpstr>Step 5 – Illness/Injury Details</vt:lpstr>
      <vt:lpstr>Step 6 – Personal Information</vt:lpstr>
      <vt:lpstr>Submission Confirmation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 Gupta</dc:creator>
  <cp:lastModifiedBy>Sam Gupta</cp:lastModifiedBy>
  <cp:revision>7</cp:revision>
  <dcterms:created xsi:type="dcterms:W3CDTF">2012-06-19T13:36:18Z</dcterms:created>
  <dcterms:modified xsi:type="dcterms:W3CDTF">2012-06-20T14:16:15Z</dcterms:modified>
</cp:coreProperties>
</file>