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36" d="100"/>
          <a:sy n="136" d="100"/>
        </p:scale>
        <p:origin x="-150" y="4728"/>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24826F3-A06F-43FB-880A-A4FE00C45DDE}" type="datetimeFigureOut">
              <a:rPr lang="en-US" smtClean="0"/>
              <a:pPr/>
              <a:t>9/11/2012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904AD3-AC01-4457-AA56-41A04700293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4826F3-A06F-43FB-880A-A4FE00C45DDE}" type="datetimeFigureOut">
              <a:rPr lang="en-US" smtClean="0"/>
              <a:pPr/>
              <a:t>9/11/2012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904AD3-AC01-4457-AA56-41A04700293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4826F3-A06F-43FB-880A-A4FE00C45DDE}" type="datetimeFigureOut">
              <a:rPr lang="en-US" smtClean="0"/>
              <a:pPr/>
              <a:t>9/11/2012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904AD3-AC01-4457-AA56-41A04700293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4826F3-A06F-43FB-880A-A4FE00C45DDE}" type="datetimeFigureOut">
              <a:rPr lang="en-US" smtClean="0"/>
              <a:pPr/>
              <a:t>9/11/2012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904AD3-AC01-4457-AA56-41A04700293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24826F3-A06F-43FB-880A-A4FE00C45DDE}" type="datetimeFigureOut">
              <a:rPr lang="en-US" smtClean="0"/>
              <a:pPr/>
              <a:t>9/11/2012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904AD3-AC01-4457-AA56-41A04700293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24826F3-A06F-43FB-880A-A4FE00C45DDE}" type="datetimeFigureOut">
              <a:rPr lang="en-US" smtClean="0"/>
              <a:pPr/>
              <a:t>9/11/2012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904AD3-AC01-4457-AA56-41A04700293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24826F3-A06F-43FB-880A-A4FE00C45DDE}" type="datetimeFigureOut">
              <a:rPr lang="en-US" smtClean="0"/>
              <a:pPr/>
              <a:t>9/11/2012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904AD3-AC01-4457-AA56-41A04700293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24826F3-A06F-43FB-880A-A4FE00C45DDE}" type="datetimeFigureOut">
              <a:rPr lang="en-US" smtClean="0"/>
              <a:pPr/>
              <a:t>9/11/2012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904AD3-AC01-4457-AA56-41A04700293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4826F3-A06F-43FB-880A-A4FE00C45DDE}" type="datetimeFigureOut">
              <a:rPr lang="en-US" smtClean="0"/>
              <a:pPr/>
              <a:t>9/11/2012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904AD3-AC01-4457-AA56-41A04700293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4826F3-A06F-43FB-880A-A4FE00C45DDE}" type="datetimeFigureOut">
              <a:rPr lang="en-US" smtClean="0"/>
              <a:pPr/>
              <a:t>9/11/2012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904AD3-AC01-4457-AA56-41A04700293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4826F3-A06F-43FB-880A-A4FE00C45DDE}" type="datetimeFigureOut">
              <a:rPr lang="en-US" smtClean="0"/>
              <a:pPr/>
              <a:t>9/11/2012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904AD3-AC01-4457-AA56-41A04700293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224826F3-A06F-43FB-880A-A4FE00C45DDE}" type="datetimeFigureOut">
              <a:rPr lang="en-US" smtClean="0"/>
              <a:pPr/>
              <a:t>9/11/2012</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3A904AD3-AC01-4457-AA56-41A04700293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dr.doleta.gov/directives/corr_doc.cfm?DOCN=8874"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www.doleta.gov/business/" TargetMode="External"/><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12540" t="2090" r="13614"/>
          <a:stretch>
            <a:fillRect/>
          </a:stretch>
        </p:blipFill>
        <p:spPr bwMode="auto">
          <a:xfrm>
            <a:off x="762000" y="381000"/>
            <a:ext cx="5677647" cy="4953000"/>
          </a:xfrm>
          <a:prstGeom prst="rect">
            <a:avLst/>
          </a:prstGeom>
          <a:noFill/>
          <a:ln w="9525">
            <a:noFill/>
            <a:miter lim="800000"/>
            <a:headEnd/>
            <a:tailEnd/>
          </a:ln>
        </p:spPr>
      </p:pic>
      <p:sp>
        <p:nvSpPr>
          <p:cNvPr id="8" name="TextBox 7"/>
          <p:cNvSpPr txBox="1"/>
          <p:nvPr/>
        </p:nvSpPr>
        <p:spPr>
          <a:xfrm>
            <a:off x="1295400" y="5486400"/>
            <a:ext cx="4724400" cy="307777"/>
          </a:xfrm>
          <a:prstGeom prst="rect">
            <a:avLst/>
          </a:prstGeom>
          <a:noFill/>
        </p:spPr>
        <p:txBody>
          <a:bodyPr wrap="square" rtlCol="0">
            <a:spAutoFit/>
          </a:bodyPr>
          <a:lstStyle/>
          <a:p>
            <a:r>
              <a:rPr lang="en-US" sz="1400" b="1" dirty="0" smtClean="0">
                <a:hlinkClick r:id="rId3"/>
              </a:rPr>
              <a:t>http://wdr.doleta.gov/directives/corr_doc.cfm?DOCN=8874</a:t>
            </a:r>
            <a:r>
              <a:rPr lang="en-US" sz="1400" b="1" dirty="0" smtClean="0"/>
              <a:t> </a:t>
            </a:r>
            <a:endParaRPr lang="en-US" sz="1400" b="1" dirty="0"/>
          </a:p>
        </p:txBody>
      </p:sp>
      <p:sp>
        <p:nvSpPr>
          <p:cNvPr id="6" name="TextBox 5"/>
          <p:cNvSpPr txBox="1"/>
          <p:nvPr/>
        </p:nvSpPr>
        <p:spPr>
          <a:xfrm>
            <a:off x="838200" y="5943600"/>
            <a:ext cx="5486400" cy="2308324"/>
          </a:xfrm>
          <a:prstGeom prst="rect">
            <a:avLst/>
          </a:prstGeom>
          <a:noFill/>
        </p:spPr>
        <p:txBody>
          <a:bodyPr wrap="square" rtlCol="0">
            <a:spAutoFit/>
          </a:bodyPr>
          <a:lstStyle/>
          <a:p>
            <a:r>
              <a:rPr lang="en-US" sz="1200" dirty="0" smtClean="0"/>
              <a:t>A Training and Employment Notice (TEN) will be published on the DOL ETA Web site and sent the workforce investment system nationwide </a:t>
            </a:r>
            <a:r>
              <a:rPr lang="en-US" sz="1200" dirty="0" smtClean="0"/>
              <a:t>via an e-mail notice to DOLETA </a:t>
            </a:r>
            <a:r>
              <a:rPr lang="en-US" sz="1200" dirty="0" smtClean="0"/>
              <a:t>listserv.  The TEN will be similar to the notice above.</a:t>
            </a:r>
          </a:p>
          <a:p>
            <a:endParaRPr lang="en-US" sz="1200" dirty="0" smtClean="0"/>
          </a:p>
          <a:p>
            <a:r>
              <a:rPr lang="en-US" sz="1200" dirty="0" smtClean="0"/>
              <a:t>Subject:  U.S. Construction Worker   Employment Opportunities in Guam</a:t>
            </a:r>
          </a:p>
          <a:p>
            <a:endParaRPr lang="en-US" sz="1200" dirty="0" smtClean="0"/>
          </a:p>
          <a:p>
            <a:r>
              <a:rPr lang="en-US" sz="1200" dirty="0" smtClean="0"/>
              <a:t>Purpose:  The National Defense Authorization Act of 2010 requires Federal construction contractors working on the Guam military base realignment and build-up to expand recruitment of U.S. construction workers for employment.  This TEN will provide background information on  Guam,  the contractor recruitment  standards, and other employment related information needed to encourage  job candidates to consider referrals to Guam employment opportunities.  </a:t>
            </a:r>
            <a:endParaRPr lang="en-US" sz="1200" dirty="0"/>
          </a:p>
        </p:txBody>
      </p:sp>
      <p:sp>
        <p:nvSpPr>
          <p:cNvPr id="7" name="Up Arrow 6"/>
          <p:cNvSpPr/>
          <p:nvPr/>
        </p:nvSpPr>
        <p:spPr>
          <a:xfrm rot="18073784" flipH="1">
            <a:off x="3690103" y="4924094"/>
            <a:ext cx="110654" cy="316559"/>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l="11765" t="2090" r="14118"/>
          <a:stretch>
            <a:fillRect/>
          </a:stretch>
        </p:blipFill>
        <p:spPr bwMode="auto">
          <a:xfrm>
            <a:off x="685800" y="0"/>
            <a:ext cx="5638800" cy="5715000"/>
          </a:xfrm>
          <a:prstGeom prst="rect">
            <a:avLst/>
          </a:prstGeom>
          <a:noFill/>
          <a:ln w="9525">
            <a:noFill/>
            <a:miter lim="800000"/>
            <a:headEnd/>
            <a:tailEnd/>
          </a:ln>
        </p:spPr>
      </p:pic>
      <p:sp>
        <p:nvSpPr>
          <p:cNvPr id="3" name="TextBox 2"/>
          <p:cNvSpPr txBox="1"/>
          <p:nvPr/>
        </p:nvSpPr>
        <p:spPr>
          <a:xfrm>
            <a:off x="609600" y="5791200"/>
            <a:ext cx="5715000" cy="338554"/>
          </a:xfrm>
          <a:prstGeom prst="rect">
            <a:avLst/>
          </a:prstGeom>
          <a:noFill/>
        </p:spPr>
        <p:txBody>
          <a:bodyPr wrap="square" rtlCol="0">
            <a:spAutoFit/>
          </a:bodyPr>
          <a:lstStyle/>
          <a:p>
            <a:pPr algn="ctr"/>
            <a:r>
              <a:rPr lang="en-US" sz="1600" b="1" dirty="0" smtClean="0">
                <a:hlinkClick r:id="rId3"/>
              </a:rPr>
              <a:t>http://www.doleta.gov/business/</a:t>
            </a:r>
            <a:r>
              <a:rPr lang="en-US" sz="1600" b="1" dirty="0" smtClean="0"/>
              <a:t> </a:t>
            </a:r>
            <a:endParaRPr lang="en-US" sz="1600" b="1" dirty="0"/>
          </a:p>
        </p:txBody>
      </p:sp>
      <p:sp>
        <p:nvSpPr>
          <p:cNvPr id="5" name="TextBox 4"/>
          <p:cNvSpPr txBox="1"/>
          <p:nvPr/>
        </p:nvSpPr>
        <p:spPr>
          <a:xfrm>
            <a:off x="762000" y="6172200"/>
            <a:ext cx="5638800" cy="2031325"/>
          </a:xfrm>
          <a:prstGeom prst="rect">
            <a:avLst/>
          </a:prstGeom>
          <a:noFill/>
        </p:spPr>
        <p:txBody>
          <a:bodyPr wrap="square" rtlCol="0">
            <a:spAutoFit/>
          </a:bodyPr>
          <a:lstStyle/>
          <a:p>
            <a:r>
              <a:rPr lang="en-US" sz="1400" dirty="0" smtClean="0"/>
              <a:t>Under Business and Industry Resources an announcement will be posted </a:t>
            </a:r>
          </a:p>
          <a:p>
            <a:endParaRPr lang="en-US" sz="1400" dirty="0" smtClean="0"/>
          </a:p>
          <a:p>
            <a:r>
              <a:rPr lang="en-US" sz="1400" b="1" dirty="0" smtClean="0"/>
              <a:t>Guam Military Base Build-up Contractor Recruitment Standards Released</a:t>
            </a:r>
            <a:r>
              <a:rPr lang="en-US" sz="1400" dirty="0" smtClean="0"/>
              <a:t>:</a:t>
            </a:r>
          </a:p>
          <a:p>
            <a:pPr marL="0" lvl="1"/>
            <a:r>
              <a:rPr lang="en-US" sz="1400" dirty="0" smtClean="0"/>
              <a:t>On October XX, 2012, DOL ETA published a </a:t>
            </a:r>
            <a:r>
              <a:rPr lang="en-US" sz="1400" u="sng" dirty="0" smtClean="0"/>
              <a:t>Federal</a:t>
            </a:r>
            <a:r>
              <a:rPr lang="en-US" sz="1400" dirty="0" smtClean="0"/>
              <a:t> </a:t>
            </a:r>
            <a:r>
              <a:rPr lang="en-US" sz="1400" u="sng" dirty="0" smtClean="0"/>
              <a:t>Register</a:t>
            </a:r>
            <a:r>
              <a:rPr lang="en-US" sz="1400" dirty="0" smtClean="0"/>
              <a:t> Notice Vol</a:t>
            </a:r>
            <a:r>
              <a:rPr lang="en-US" sz="1400" dirty="0" smtClean="0"/>
              <a:t>. </a:t>
            </a:r>
            <a:r>
              <a:rPr lang="en-US" sz="1400" dirty="0" smtClean="0"/>
              <a:t>XX, </a:t>
            </a:r>
            <a:r>
              <a:rPr lang="en-US" sz="1400" dirty="0" smtClean="0"/>
              <a:t>No. </a:t>
            </a:r>
            <a:r>
              <a:rPr lang="en-US" sz="1400" dirty="0" smtClean="0"/>
              <a:t>XXX page </a:t>
            </a:r>
            <a:r>
              <a:rPr lang="en-US" sz="1400" dirty="0" err="1" smtClean="0"/>
              <a:t>XXXX</a:t>
            </a:r>
            <a:r>
              <a:rPr lang="en-US" sz="1400" dirty="0" smtClean="0"/>
              <a:t>.  This notice provides construction contractors and small businesses information on the recruitment standard to expand the recruitment of U.S. construction workers for employment opportunities on Guam as required by the National Defense Authorization Act of 2010. </a:t>
            </a:r>
          </a:p>
          <a:p>
            <a:pPr marL="0" lvl="1"/>
            <a:r>
              <a:rPr lang="en-US" sz="1400" dirty="0" smtClean="0"/>
              <a:t>Click </a:t>
            </a:r>
            <a:r>
              <a:rPr lang="en-US" sz="1400" b="1" dirty="0" smtClean="0">
                <a:solidFill>
                  <a:srgbClr val="0000CC"/>
                </a:solidFill>
              </a:rPr>
              <a:t>here </a:t>
            </a:r>
            <a:r>
              <a:rPr lang="en-US" sz="1400" dirty="0" smtClean="0"/>
              <a:t>to access the notice.</a:t>
            </a:r>
            <a:endParaRPr lang="en-US" sz="1400" dirty="0"/>
          </a:p>
        </p:txBody>
      </p:sp>
      <p:sp>
        <p:nvSpPr>
          <p:cNvPr id="6" name="Up Arrow 5"/>
          <p:cNvSpPr/>
          <p:nvPr/>
        </p:nvSpPr>
        <p:spPr>
          <a:xfrm rot="2001923" flipH="1">
            <a:off x="2351209" y="1618785"/>
            <a:ext cx="152330" cy="282787"/>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160</TotalTime>
  <Words>211</Words>
  <Application>Microsoft Office PowerPoint</Application>
  <PresentationFormat>On-screen Show (4:3)</PresentationFormat>
  <Paragraphs>12</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Slide 1</vt:lpstr>
      <vt:lpstr>Slide 2</vt:lpstr>
    </vt:vector>
  </TitlesOfParts>
  <Company>Employment &amp; Training Administration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dais.anthony</dc:creator>
  <cp:lastModifiedBy>dais.anthony</cp:lastModifiedBy>
  <cp:revision>19</cp:revision>
  <dcterms:created xsi:type="dcterms:W3CDTF">2012-08-30T20:03:23Z</dcterms:created>
  <dcterms:modified xsi:type="dcterms:W3CDTF">2012-09-11T15:50:59Z</dcterms:modified>
</cp:coreProperties>
</file>