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0" r:id="rId6"/>
    <p:sldId id="259" r:id="rId7"/>
    <p:sldId id="262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ip Lutz" initials="P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1" d="100"/>
          <a:sy n="101" d="100"/>
        </p:scale>
        <p:origin x="-96" y="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BF28-DC4F-43A9-8539-982F02D852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9281-AAC5-481A-B173-3FFCD3230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BF28-DC4F-43A9-8539-982F02D852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9281-AAC5-481A-B173-3FFCD3230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1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BF28-DC4F-43A9-8539-982F02D852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9281-AAC5-481A-B173-3FFCD3230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7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BF28-DC4F-43A9-8539-982F02D852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9281-AAC5-481A-B173-3FFCD3230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BF28-DC4F-43A9-8539-982F02D852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9281-AAC5-481A-B173-3FFCD3230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8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BF28-DC4F-43A9-8539-982F02D852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9281-AAC5-481A-B173-3FFCD3230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4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BF28-DC4F-43A9-8539-982F02D852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9281-AAC5-481A-B173-3FFCD3230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0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BF28-DC4F-43A9-8539-982F02D852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9281-AAC5-481A-B173-3FFCD3230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8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BF28-DC4F-43A9-8539-982F02D852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9281-AAC5-481A-B173-3FFCD3230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0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BF28-DC4F-43A9-8539-982F02D852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9281-AAC5-481A-B173-3FFCD3230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9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BF28-DC4F-43A9-8539-982F02D852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9281-AAC5-481A-B173-3FFCD3230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3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7BF28-DC4F-43A9-8539-982F02D85209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49281-AAC5-481A-B173-3FFCD32302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7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733800"/>
            <a:ext cx="3870960" cy="2363748"/>
          </a:xfrm>
          <a:prstGeom prst="rect">
            <a:avLst/>
          </a:prstGeom>
        </p:spPr>
      </p:pic>
      <p:pic>
        <p:nvPicPr>
          <p:cNvPr id="24" name="Picture 2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4038600" cy="2590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361890"/>
            <a:ext cx="371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Block List/Map screen</a:t>
            </a:r>
            <a:endParaRPr lang="en-US" sz="2000" b="1" dirty="0"/>
          </a:p>
        </p:txBody>
      </p:sp>
      <p:sp>
        <p:nvSpPr>
          <p:cNvPr id="29" name="Oval 28"/>
          <p:cNvSpPr/>
          <p:nvPr/>
        </p:nvSpPr>
        <p:spPr>
          <a:xfrm>
            <a:off x="5212053" y="4572000"/>
            <a:ext cx="579147" cy="30956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741572" y="3124200"/>
            <a:ext cx="24212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Touch the block to be worked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24400" y="6151602"/>
            <a:ext cx="132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Touch ‘work’ to display the block address list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>
            <a:endCxn id="31" idx="0"/>
          </p:cNvCxnSpPr>
          <p:nvPr/>
        </p:nvCxnSpPr>
        <p:spPr>
          <a:xfrm flipH="1">
            <a:off x="5384800" y="4912428"/>
            <a:ext cx="87934" cy="123917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80000" y="3810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Selecting a block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858000" y="62292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Location of each address in the block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67600" y="3257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Note how the block lights up on the map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47" name="Curved Connector 46"/>
          <p:cNvCxnSpPr/>
          <p:nvPr/>
        </p:nvCxnSpPr>
        <p:spPr>
          <a:xfrm rot="5400000">
            <a:off x="7962900" y="3695700"/>
            <a:ext cx="457200" cy="3810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 rot="1447776">
            <a:off x="6682896" y="5202302"/>
            <a:ext cx="1295400" cy="35432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urved Connector 48"/>
          <p:cNvCxnSpPr/>
          <p:nvPr/>
        </p:nvCxnSpPr>
        <p:spPr>
          <a:xfrm rot="16200000" flipV="1">
            <a:off x="7169150" y="5645150"/>
            <a:ext cx="679450" cy="52705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 rot="1168278">
            <a:off x="6763427" y="3915668"/>
            <a:ext cx="502645" cy="12954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838201"/>
            <a:ext cx="3810000" cy="2286000"/>
          </a:xfrm>
          <a:prstGeom prst="rect">
            <a:avLst/>
          </a:prstGeom>
        </p:spPr>
      </p:pic>
      <p:cxnSp>
        <p:nvCxnSpPr>
          <p:cNvPr id="53" name="Shape 52"/>
          <p:cNvCxnSpPr/>
          <p:nvPr/>
        </p:nvCxnSpPr>
        <p:spPr>
          <a:xfrm rot="10800000" flipH="1">
            <a:off x="4817772" y="1600201"/>
            <a:ext cx="211428" cy="1647111"/>
          </a:xfrm>
          <a:prstGeom prst="curvedConnector4">
            <a:avLst>
              <a:gd name="adj1" fmla="val -65231"/>
              <a:gd name="adj2" fmla="val 99618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 rot="16200000" flipV="1">
            <a:off x="6858000" y="5181600"/>
            <a:ext cx="1524000" cy="609600"/>
          </a:xfrm>
          <a:prstGeom prst="curvedConnector3">
            <a:avLst>
              <a:gd name="adj1" fmla="val 100083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04800" y="9906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All blocks in the AA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8600" y="4038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Indicates work progress on all addresses in the block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79" name="Curved Connector 78"/>
          <p:cNvCxnSpPr/>
          <p:nvPr/>
        </p:nvCxnSpPr>
        <p:spPr>
          <a:xfrm rot="5400000">
            <a:off x="802560" y="1494710"/>
            <a:ext cx="515779" cy="127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rot="5400000" flipH="1" flipV="1">
            <a:off x="-495300" y="3314700"/>
            <a:ext cx="1600200" cy="127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152400" y="2286000"/>
            <a:ext cx="304800" cy="2286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48006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Addresses and map spots </a:t>
            </a:r>
            <a:r>
              <a:rPr lang="en-US" dirty="0" smtClean="0"/>
              <a:t>in </a:t>
            </a:r>
            <a:r>
              <a:rPr lang="en-US" dirty="0"/>
              <a:t>this guide are fictional and created for </a:t>
            </a:r>
            <a:r>
              <a:rPr lang="en-US" dirty="0" smtClean="0"/>
              <a:t>illustration and training </a:t>
            </a:r>
            <a:r>
              <a:rPr lang="en-US" dirty="0"/>
              <a:t>purposes only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267200"/>
            <a:ext cx="3810000" cy="2447925"/>
          </a:xfrm>
          <a:prstGeom prst="rect">
            <a:avLst/>
          </a:prstGeom>
        </p:spPr>
      </p:pic>
      <p:pic>
        <p:nvPicPr>
          <p:cNvPr id="134" name="Picture 133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066800"/>
            <a:ext cx="3779520" cy="2362200"/>
          </a:xfrm>
          <a:prstGeom prst="rect">
            <a:avLst/>
          </a:prstGeom>
        </p:spPr>
      </p:pic>
      <p:pic>
        <p:nvPicPr>
          <p:cNvPr id="42" name="Picture 41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805226"/>
            <a:ext cx="4114800" cy="304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 rot="1281144">
            <a:off x="1879301" y="3771126"/>
            <a:ext cx="1676400" cy="4572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9"/>
          <p:cNvCxnSpPr>
            <a:stCxn id="13" idx="0"/>
            <a:endCxn id="11" idx="4"/>
          </p:cNvCxnSpPr>
          <p:nvPr/>
        </p:nvCxnSpPr>
        <p:spPr>
          <a:xfrm rot="16200000" flipV="1">
            <a:off x="2730389" y="4116514"/>
            <a:ext cx="716791" cy="90903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95600" y="4929426"/>
            <a:ext cx="129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Pins indicate each address’s location and progress.  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Red = worked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Green = not worked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1348026"/>
            <a:ext cx="906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Block number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50" y="3810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Address List/Map screen</a:t>
            </a:r>
            <a:endParaRPr lang="en-US" sz="2000" b="1" dirty="0"/>
          </a:p>
        </p:txBody>
      </p:sp>
      <p:cxnSp>
        <p:nvCxnSpPr>
          <p:cNvPr id="24" name="Straight Arrow Connector 23"/>
          <p:cNvCxnSpPr>
            <a:stCxn id="14" idx="2"/>
          </p:cNvCxnSpPr>
          <p:nvPr/>
        </p:nvCxnSpPr>
        <p:spPr>
          <a:xfrm flipH="1">
            <a:off x="1058417" y="1594247"/>
            <a:ext cx="1299592" cy="515779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90800" y="148131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Touch to add a new address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33" name="Curved Connector 32"/>
          <p:cNvCxnSpPr/>
          <p:nvPr/>
        </p:nvCxnSpPr>
        <p:spPr>
          <a:xfrm rot="10800000" flipV="1">
            <a:off x="1524000" y="1729026"/>
            <a:ext cx="1219200" cy="3810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6200" y="4929426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Indicates address has been worked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 flipH="1">
            <a:off x="152400" y="4396026"/>
            <a:ext cx="228600" cy="2286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6200" y="4167426"/>
            <a:ext cx="304800" cy="2286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52400" y="117354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Indicates work progress on all units at the address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52400" y="2795826"/>
            <a:ext cx="228600" cy="2286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990600" y="4929426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Indicates address has been deleted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43000" y="1195626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Number of units at the address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228600" y="3329226"/>
            <a:ext cx="1143000" cy="1524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905000" y="4929426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Indicates address type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85" name="Shape 84"/>
          <p:cNvCxnSpPr>
            <a:stCxn id="44" idx="0"/>
            <a:endCxn id="51" idx="6"/>
          </p:cNvCxnSpPr>
          <p:nvPr/>
        </p:nvCxnSpPr>
        <p:spPr>
          <a:xfrm rot="16200000" flipV="1">
            <a:off x="590550" y="4072176"/>
            <a:ext cx="647700" cy="1066800"/>
          </a:xfrm>
          <a:prstGeom prst="curvedConnector2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228600" y="2948226"/>
            <a:ext cx="762000" cy="1524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flipV="1">
            <a:off x="6934200" y="1295400"/>
            <a:ext cx="304800" cy="2286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4724400" y="3484602"/>
            <a:ext cx="4191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Touching an address highlights it and causes it’s pin to jump out on the map. 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Likewise, touching a pin causes it to jump out on the map and highlights the address on the list.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426034" y="381000"/>
            <a:ext cx="249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Viewing an address  </a:t>
            </a:r>
            <a:endParaRPr lang="en-US" sz="20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4876800" y="4038600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Slide tab to see details about the address 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24" name="Curved Connector 123"/>
          <p:cNvCxnSpPr>
            <a:endCxn id="94" idx="0"/>
          </p:cNvCxnSpPr>
          <p:nvPr/>
        </p:nvCxnSpPr>
        <p:spPr>
          <a:xfrm rot="5400000" flipH="1" flipV="1">
            <a:off x="6057900" y="2400300"/>
            <a:ext cx="1905000" cy="1524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urved Connector 147"/>
          <p:cNvCxnSpPr/>
          <p:nvPr/>
        </p:nvCxnSpPr>
        <p:spPr>
          <a:xfrm rot="16200000" flipV="1">
            <a:off x="5791200" y="2438400"/>
            <a:ext cx="1447800" cy="838200"/>
          </a:xfrm>
          <a:prstGeom prst="curvedConnector3">
            <a:avLst>
              <a:gd name="adj1" fmla="val 101153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urved Connector 160"/>
          <p:cNvCxnSpPr/>
          <p:nvPr/>
        </p:nvCxnSpPr>
        <p:spPr>
          <a:xfrm rot="5400000">
            <a:off x="6324600" y="4413250"/>
            <a:ext cx="304800" cy="127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hape 163"/>
          <p:cNvCxnSpPr>
            <a:stCxn id="122" idx="1"/>
          </p:cNvCxnSpPr>
          <p:nvPr/>
        </p:nvCxnSpPr>
        <p:spPr>
          <a:xfrm rot="10800000" flipH="1">
            <a:off x="4876800" y="2362201"/>
            <a:ext cx="1371600" cy="1799511"/>
          </a:xfrm>
          <a:prstGeom prst="curvedConnector4">
            <a:avLst>
              <a:gd name="adj1" fmla="val -16667"/>
              <a:gd name="adj2" fmla="val 53421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/>
          <p:cNvCxnSpPr>
            <a:stCxn id="79" idx="0"/>
            <a:endCxn id="88" idx="6"/>
          </p:cNvCxnSpPr>
          <p:nvPr/>
        </p:nvCxnSpPr>
        <p:spPr>
          <a:xfrm rot="16200000" flipV="1">
            <a:off x="723900" y="3291126"/>
            <a:ext cx="1905000" cy="1371600"/>
          </a:xfrm>
          <a:prstGeom prst="curvedConnector2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hape 100"/>
          <p:cNvCxnSpPr>
            <a:endCxn id="78" idx="6"/>
          </p:cNvCxnSpPr>
          <p:nvPr/>
        </p:nvCxnSpPr>
        <p:spPr>
          <a:xfrm rot="10800000">
            <a:off x="1371600" y="3405426"/>
            <a:ext cx="533400" cy="1524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hape 104"/>
          <p:cNvCxnSpPr>
            <a:endCxn id="50" idx="2"/>
          </p:cNvCxnSpPr>
          <p:nvPr/>
        </p:nvCxnSpPr>
        <p:spPr>
          <a:xfrm rot="16200000" flipV="1">
            <a:off x="323850" y="4567476"/>
            <a:ext cx="495300" cy="381000"/>
          </a:xfrm>
          <a:prstGeom prst="curvedConnector2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>
            <a:endCxn id="62" idx="1"/>
          </p:cNvCxnSpPr>
          <p:nvPr/>
        </p:nvCxnSpPr>
        <p:spPr>
          <a:xfrm rot="5400000">
            <a:off x="-342900" y="2181604"/>
            <a:ext cx="1176478" cy="118922"/>
          </a:xfrm>
          <a:prstGeom prst="curvedConnector3">
            <a:avLst>
              <a:gd name="adj1" fmla="val 540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 rot="1145683">
            <a:off x="2239095" y="2301572"/>
            <a:ext cx="457200" cy="12954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hape 113"/>
          <p:cNvCxnSpPr>
            <a:endCxn id="112" idx="6"/>
          </p:cNvCxnSpPr>
          <p:nvPr/>
        </p:nvCxnSpPr>
        <p:spPr>
          <a:xfrm rot="16200000" flipV="1">
            <a:off x="2217973" y="3489798"/>
            <a:ext cx="1905372" cy="973883"/>
          </a:xfrm>
          <a:prstGeom prst="curvedConnector2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/>
          <p:nvPr/>
        </p:nvCxnSpPr>
        <p:spPr>
          <a:xfrm rot="5400000">
            <a:off x="381000" y="2033826"/>
            <a:ext cx="1371600" cy="304800"/>
          </a:xfrm>
          <a:prstGeom prst="curvedConnector3">
            <a:avLst>
              <a:gd name="adj1" fmla="val 7576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878" y="5483424"/>
            <a:ext cx="2976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Addresses and map spots </a:t>
            </a:r>
            <a:r>
              <a:rPr lang="en-US" dirty="0" smtClean="0"/>
              <a:t>in </a:t>
            </a:r>
            <a:r>
              <a:rPr lang="en-US" dirty="0"/>
              <a:t>this guide are fictional and created for </a:t>
            </a:r>
            <a:r>
              <a:rPr lang="en-US" dirty="0" smtClean="0"/>
              <a:t>illustration and training </a:t>
            </a:r>
            <a:r>
              <a:rPr lang="en-US" dirty="0"/>
              <a:t>purposes only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4028726"/>
            <a:ext cx="3733800" cy="2314956"/>
          </a:xfrm>
          <a:prstGeom prst="rect">
            <a:avLst/>
          </a:prstGeom>
        </p:spPr>
      </p:pic>
      <p:pic>
        <p:nvPicPr>
          <p:cNvPr id="21" name="Picture 20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57301"/>
            <a:ext cx="3962398" cy="24764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304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Viewing an address</a:t>
            </a:r>
          </a:p>
          <a:p>
            <a:pPr algn="ctr"/>
            <a:r>
              <a:rPr lang="en-US" b="1" dirty="0" smtClean="0"/>
              <a:t>(continued)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000" y="38100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Touch ‘work’ to display the list of units in the structure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09600" y="2438400"/>
            <a:ext cx="304800" cy="1371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4800" y="6477000"/>
            <a:ext cx="342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Touch a unit and slide the tab to see details about the unit</a:t>
            </a:r>
            <a:endParaRPr lang="en-US" sz="1000" dirty="0">
              <a:solidFill>
                <a:srgbClr val="FF0000"/>
              </a:solidFill>
            </a:endParaRPr>
          </a:p>
        </p:txBody>
      </p:sp>
      <p:pic>
        <p:nvPicPr>
          <p:cNvPr id="22" name="Picture 21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114800"/>
            <a:ext cx="3886200" cy="23336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7200" y="914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For a multi-unit structure details about the structure will shown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25" name="Curved Connector 24"/>
          <p:cNvCxnSpPr/>
          <p:nvPr/>
        </p:nvCxnSpPr>
        <p:spPr>
          <a:xfrm>
            <a:off x="2438400" y="1066800"/>
            <a:ext cx="457200" cy="304800"/>
          </a:xfrm>
          <a:prstGeom prst="curvedConnector3">
            <a:avLst>
              <a:gd name="adj1" fmla="val 99587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81000" y="2209800"/>
            <a:ext cx="457200" cy="2286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urved Connector 30"/>
          <p:cNvCxnSpPr/>
          <p:nvPr/>
        </p:nvCxnSpPr>
        <p:spPr>
          <a:xfrm rot="5400000">
            <a:off x="882650" y="4152900"/>
            <a:ext cx="222250" cy="635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5400000" flipH="1" flipV="1">
            <a:off x="266700" y="6057900"/>
            <a:ext cx="685800" cy="1524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1198722"/>
            <a:ext cx="3840478" cy="240029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212078" y="3164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Working an address 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135878" y="7428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To work a listed address touch the address then touch the ‘work’ button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42" name="Shape 25"/>
          <p:cNvCxnSpPr>
            <a:stCxn id="41" idx="2"/>
            <a:endCxn id="45" idx="0"/>
          </p:cNvCxnSpPr>
          <p:nvPr/>
        </p:nvCxnSpPr>
        <p:spPr>
          <a:xfrm rot="5400000">
            <a:off x="5292089" y="1527811"/>
            <a:ext cx="1600200" cy="83057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059678" y="3886200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To add a new address, touch the ‘+’ button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410200" y="2743200"/>
            <a:ext cx="533400" cy="2286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urved Connector 45"/>
          <p:cNvCxnSpPr>
            <a:endCxn id="48" idx="6"/>
          </p:cNvCxnSpPr>
          <p:nvPr/>
        </p:nvCxnSpPr>
        <p:spPr>
          <a:xfrm rot="10800000" flipV="1">
            <a:off x="6355078" y="4038600"/>
            <a:ext cx="1066800" cy="419100"/>
          </a:xfrm>
          <a:prstGeom prst="curvedConnector3">
            <a:avLst>
              <a:gd name="adj1" fmla="val 413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050278" y="4343400"/>
            <a:ext cx="304800" cy="2286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3962400" cy="23241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600200" y="1295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Touch to make or change a selection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0" y="13716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Touch ‘next’ to proceed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38" name="Curved Connector 37"/>
          <p:cNvCxnSpPr>
            <a:endCxn id="52" idx="0"/>
          </p:cNvCxnSpPr>
          <p:nvPr/>
        </p:nvCxnSpPr>
        <p:spPr>
          <a:xfrm rot="5400000">
            <a:off x="3429000" y="1752600"/>
            <a:ext cx="381000" cy="76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 39"/>
          <p:cNvCxnSpPr>
            <a:endCxn id="47" idx="1"/>
          </p:cNvCxnSpPr>
          <p:nvPr/>
        </p:nvCxnSpPr>
        <p:spPr>
          <a:xfrm rot="16200000" flipH="1">
            <a:off x="297280" y="1836320"/>
            <a:ext cx="734318" cy="26207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2400" y="1122402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Indicates selection. May be pre-selected for addresses on the address list.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762000" y="2303621"/>
            <a:ext cx="228600" cy="210979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urved Connector 48"/>
          <p:cNvCxnSpPr/>
          <p:nvPr/>
        </p:nvCxnSpPr>
        <p:spPr>
          <a:xfrm rot="5400000">
            <a:off x="1600200" y="2133600"/>
            <a:ext cx="1143000" cy="228600"/>
          </a:xfrm>
          <a:prstGeom prst="curvedConnector3">
            <a:avLst>
              <a:gd name="adj1" fmla="val 99587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352800" y="1981200"/>
            <a:ext cx="457200" cy="3048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33400" y="381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Working an address </a:t>
            </a:r>
          </a:p>
          <a:p>
            <a:pPr algn="ctr"/>
            <a:r>
              <a:rPr lang="en-US" b="1" dirty="0" smtClean="0"/>
              <a:t>(continued)</a:t>
            </a:r>
            <a:endParaRPr lang="en-US" b="1" dirty="0"/>
          </a:p>
        </p:txBody>
      </p:sp>
      <p:sp>
        <p:nvSpPr>
          <p:cNvPr id="65" name="Oval 64"/>
          <p:cNvSpPr/>
          <p:nvPr/>
        </p:nvSpPr>
        <p:spPr>
          <a:xfrm>
            <a:off x="2133600" y="3505200"/>
            <a:ext cx="457200" cy="1524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600200" y="4191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Touch ‘cancel’ to return to address list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68" name="Shape 67"/>
          <p:cNvCxnSpPr>
            <a:endCxn id="65" idx="6"/>
          </p:cNvCxnSpPr>
          <p:nvPr/>
        </p:nvCxnSpPr>
        <p:spPr>
          <a:xfrm rot="16200000" flipV="1">
            <a:off x="2438400" y="3733800"/>
            <a:ext cx="685800" cy="381000"/>
          </a:xfrm>
          <a:prstGeom prst="curvedConnector2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" y="48006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Addresses and map spots </a:t>
            </a:r>
            <a:r>
              <a:rPr lang="en-US" dirty="0" smtClean="0"/>
              <a:t>in </a:t>
            </a:r>
            <a:r>
              <a:rPr lang="en-US" dirty="0"/>
              <a:t>this guide are fictional and created for </a:t>
            </a:r>
            <a:r>
              <a:rPr lang="en-US" dirty="0" smtClean="0"/>
              <a:t>illustration and training </a:t>
            </a:r>
            <a:r>
              <a:rPr lang="en-US" dirty="0"/>
              <a:t>purposes only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headEnd type="none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DBFF4078D5BC4084AD3A408FFE1E08" ma:contentTypeVersion="" ma:contentTypeDescription="Create a new document." ma:contentTypeScope="" ma:versionID="68af8478075086ddc98944528eb9418b">
  <xsd:schema xmlns:xsd="http://www.w3.org/2001/XMLSchema" xmlns:xs="http://www.w3.org/2001/XMLSchema" xmlns:p="http://schemas.microsoft.com/office/2006/metadata/properties" xmlns:ns2="8786e127-8cf9-45af-9c33-81dcc7df3a97" targetNamespace="http://schemas.microsoft.com/office/2006/metadata/properties" ma:root="true" ma:fieldsID="eafa70afa063806c6495c7376973c68e" ns2:_="">
    <xsd:import namespace="8786e127-8cf9-45af-9c33-81dcc7df3a97"/>
    <xsd:element name="properties">
      <xsd:complexType>
        <xsd:sequence>
          <xsd:element name="documentManagement">
            <xsd:complexType>
              <xsd:all>
                <xsd:element ref="ns2:Program_x0020_Phase" minOccurs="0"/>
                <xsd:element ref="ns2:Sensitivity"/>
                <xsd:element ref="ns2:Document_x0020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6e127-8cf9-45af-9c33-81dcc7df3a97" elementFormDefault="qualified">
    <xsd:import namespace="http://schemas.microsoft.com/office/2006/documentManagement/types"/>
    <xsd:import namespace="http://schemas.microsoft.com/office/infopath/2007/PartnerControls"/>
    <xsd:element name="Program_x0020_Phase" ma:index="8" nillable="true" ma:displayName="Program Phase" ma:default="2020 Research and Test" ma:description="Select the program(s) this document belongs to." ma:internalName="Program_x0020_Pha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20 Research and Test"/>
                    <xsd:enumeration value="2020 Decennial Census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Sensitivity" ma:index="9" ma:displayName="Sensitivity" ma:default="(not specified)" ma:description="Specifies whether or not the document contains any administratively restricted information.  At this time, DO NOT UPLOAD Title 5, 13, 26; procurement; PII; and budget documents into Sharepoint.&#10;" ma:format="Dropdown" ma:indexed="true" ma:internalName="Sensitivity">
      <xsd:simpleType>
        <xsd:restriction base="dms:Choice">
          <xsd:enumeration value="(not specified)"/>
          <xsd:enumeration value="None"/>
        </xsd:restriction>
      </xsd:simpleType>
    </xsd:element>
    <xsd:element name="Document_x0020_Type" ma:index="10" ma:displayName="Document Type" ma:default="(not specified)" ma:description="What information does the document contain?" ma:format="Dropdown" ma:indexed="true" ma:internalName="Document_x0020_Type">
      <xsd:simpleType>
        <xsd:restriction base="dms:Choice">
          <xsd:enumeration value="(not specified)"/>
          <xsd:enumeration value="Agenda"/>
          <xsd:enumeration value="Checklist"/>
          <xsd:enumeration value="COTS document"/>
          <xsd:enumeration value="Guide"/>
          <xsd:enumeration value="Minutes"/>
          <xsd:enumeration value="Other"/>
          <xsd:enumeration value="Plan"/>
          <xsd:enumeration value="Procedure"/>
          <xsd:enumeration value="Process"/>
          <xsd:enumeration value="Requirements"/>
          <xsd:enumeration value="Schedule"/>
          <xsd:enumeration value="Strategy"/>
          <xsd:enumeration value="Template"/>
          <xsd:enumeration value="Workflow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8786e127-8cf9-45af-9c33-81dcc7df3a97">Guide</Document_x0020_Type>
    <Sensitivity xmlns="8786e127-8cf9-45af-9c33-81dcc7df3a97">None</Sensitivity>
    <Program_x0020_Phase xmlns="8786e127-8cf9-45af-9c33-81dcc7df3a97">
      <Value>2020 Research and Test</Value>
    </Program_x0020_Phase>
  </documentManagement>
</p:properties>
</file>

<file path=customXml/itemProps1.xml><?xml version="1.0" encoding="utf-8"?>
<ds:datastoreItem xmlns:ds="http://schemas.openxmlformats.org/officeDocument/2006/customXml" ds:itemID="{21967E6C-0E41-436E-A5F1-E2EB816FDA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86e127-8cf9-45af-9c33-81dcc7df3a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CF8E93-A830-4CE6-9454-5D44D9A9E2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9B9572-8C96-4CA0-ACA4-1F9A8466F86E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8786e127-8cf9-45af-9c33-81dcc7df3a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283</Words>
  <Application>Microsoft Office PowerPoint</Application>
  <PresentationFormat>On-screen Show (4:3)</PresentationFormat>
  <Paragraphs>40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</dc:creator>
  <cp:lastModifiedBy>Philip Lutz</cp:lastModifiedBy>
  <cp:revision>98</cp:revision>
  <cp:lastPrinted>2012-12-17T14:00:53Z</cp:lastPrinted>
  <dcterms:created xsi:type="dcterms:W3CDTF">2012-12-14T16:22:40Z</dcterms:created>
  <dcterms:modified xsi:type="dcterms:W3CDTF">2013-01-25T15:48:39Z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0x0101004EDBFF4078D5BC4084AD3A408FFE1E08</vt:lpwstr>
  </property>
</Properties>
</file>