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3" r:id="rId25"/>
    <p:sldId id="281" r:id="rId26"/>
    <p:sldId id="282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93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1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42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0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02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65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8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87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35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6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63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09CC0-3A6C-455F-BDA9-A0B97AFE4250}" type="datetimeFigureOut">
              <a:rPr lang="en-US" smtClean="0"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7EAB5-F638-4EBD-ACC5-B85C9618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1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backup\timesheet\2014\New folder (5)\duns-selec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725725"/>
            <a:ext cx="8839200" cy="463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232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266700"/>
            <a:ext cx="7077075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477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pmt-amt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9" y="304800"/>
            <a:ext cx="6819736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756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denialcod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359775" cy="581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090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form-bene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43" y="152400"/>
            <a:ext cx="6711157" cy="649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788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en-pmt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8" y="228600"/>
            <a:ext cx="6641961" cy="620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300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pend-pmt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2970"/>
            <a:ext cx="8035365" cy="534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737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8534400" cy="405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1331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8600"/>
            <a:ext cx="6375063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868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8249983" cy="576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15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82967"/>
            <a:ext cx="8124944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45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announceme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1868"/>
            <a:ext cx="8743951" cy="622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198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file-uplo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15" y="685800"/>
            <a:ext cx="7745401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988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Check File Processing Status-Click Read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67" y="304800"/>
            <a:ext cx="6953251" cy="632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980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Previous File Download Information-Click Downlo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"/>
            <a:ext cx="6678824" cy="620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11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"/>
            <a:ext cx="7754005" cy="610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390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8115300" cy="4114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9583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531709" cy="517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7826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"/>
            <a:ext cx="7713663" cy="613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7115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566863"/>
            <a:ext cx="8991601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80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main-men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"/>
            <a:ext cx="7999491" cy="650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074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curr-bene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3933"/>
            <a:ext cx="6781800" cy="639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035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backup\timesheet\2014\New folder (5)\actio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6859588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950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backup\timesheet\2014\New folder (5)\tkt-pmt-hi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84200"/>
            <a:ext cx="7646511" cy="552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919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tkt-asgn-hi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5063"/>
            <a:ext cx="7010400" cy="615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132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backup\timesheet\2014\New folder (5)\pend-pmts-more-ac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8346787" cy="483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687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762000"/>
            <a:ext cx="8848725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935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On-screen Show (4:3)</PresentationFormat>
  <Paragraphs>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Social Security Administration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Duffy, Steve</dc:creator>
  <cp:lastModifiedBy>889123</cp:lastModifiedBy>
  <cp:revision>2</cp:revision>
  <dcterms:created xsi:type="dcterms:W3CDTF">2014-07-23T02:54:45Z</dcterms:created>
  <dcterms:modified xsi:type="dcterms:W3CDTF">2014-08-22T14:38:10Z</dcterms:modified>
</cp:coreProperties>
</file>