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7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3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7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0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79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6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1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7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3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0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5F2AA-0AE8-4F64-B226-99A6C514C9B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47AE0-7F86-4577-BDF5-707A2F49E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6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/>
              </a:rPr>
              <a:t>TSA Contact </a:t>
            </a:r>
            <a:r>
              <a:rPr lang="en-US" b="1" smtClean="0">
                <a:effectLst/>
              </a:rPr>
              <a:t>Center </a:t>
            </a:r>
            <a:r>
              <a:rPr lang="en-US" b="1" smtClean="0">
                <a:effectLst/>
              </a:rPr>
              <a:t>Survey</a:t>
            </a:r>
            <a:br>
              <a:rPr lang="en-US" b="1" smtClean="0">
                <a:effectLst/>
              </a:rPr>
            </a:br>
            <a:r>
              <a:rPr lang="en-US" b="1" smtClean="0"/>
              <a:t>1652-0058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EMAIL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133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65" y="0"/>
            <a:ext cx="84114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4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4288"/>
            <a:ext cx="752475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0309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1" y="256732"/>
            <a:ext cx="8754697" cy="634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4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79" y="2719288"/>
            <a:ext cx="6563642" cy="14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5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TSA Contact Center Survey 1652-0058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TSA Contact Center Survey</dc:title>
  <dc:creator>Walsh, Christina A.</dc:creator>
  <cp:lastModifiedBy>Walsh, Christina A.</cp:lastModifiedBy>
  <cp:revision>4</cp:revision>
  <dcterms:created xsi:type="dcterms:W3CDTF">2015-12-10T20:27:18Z</dcterms:created>
  <dcterms:modified xsi:type="dcterms:W3CDTF">2015-12-10T20:58:33Z</dcterms:modified>
</cp:coreProperties>
</file>