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32" d="100"/>
          <a:sy n="32" d="100"/>
        </p:scale>
        <p:origin x="765" y="-14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9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5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8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1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5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9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1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2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7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45BF2-0502-490B-8284-EE3D647E77B4}" type="datetimeFigureOut">
              <a:rPr lang="en-US" smtClean="0"/>
              <a:t>12/31/2015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66E9B-AA81-4987-A796-72E754B66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0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filesystem:chrome-extension://fdpohaocaechififmbbbbbknoalclacl/temporary/screencapture-cc-readytalk-com-cc-s-registrations-new-1451589774586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filesystem:chrome-extension://fdpohaocaechififmbbbbbknoalclacl/temporary/screencapture-cc-readytalk-com-cc-s-registrations-new-1451589774586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96000" y="-7391400"/>
            <a:ext cx="24384000" cy="2164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50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5594AACC48B488C6207B33CFE8AAB" ma:contentTypeVersion="3" ma:contentTypeDescription="Create a new document." ma:contentTypeScope="" ma:versionID="c847903b139fbe74c5c5d91d1fa714ca">
  <xsd:schema xmlns:xsd="http://www.w3.org/2001/XMLSchema" xmlns:xs="http://www.w3.org/2001/XMLSchema" xmlns:p="http://schemas.microsoft.com/office/2006/metadata/properties" xmlns:ns2="0375ddda-fa92-446d-8612-a48119258a52" targetNamespace="http://schemas.microsoft.com/office/2006/metadata/properties" ma:root="true" ma:fieldsID="f1bbc3f836fdfa16b89cad8683c731a5" ns2:_="">
    <xsd:import namespace="0375ddda-fa92-446d-8612-a48119258a5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5ddda-fa92-446d-8612-a48119258a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4D9F92-A6E9-4F84-B4F2-C4221E40226F}"/>
</file>

<file path=customXml/itemProps2.xml><?xml version="1.0" encoding="utf-8"?>
<ds:datastoreItem xmlns:ds="http://schemas.openxmlformats.org/officeDocument/2006/customXml" ds:itemID="{34D66A4A-2698-4AEA-BAE6-8C2DEEA8CA89}"/>
</file>

<file path=customXml/itemProps3.xml><?xml version="1.0" encoding="utf-8"?>
<ds:datastoreItem xmlns:ds="http://schemas.openxmlformats.org/officeDocument/2006/customXml" ds:itemID="{A2552361-427F-4EC4-B01D-1268201FA85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DeRocco</dc:creator>
  <cp:lastModifiedBy>Amanda DeRocco</cp:lastModifiedBy>
  <cp:revision>1</cp:revision>
  <dcterms:created xsi:type="dcterms:W3CDTF">2015-12-31T19:23:41Z</dcterms:created>
  <dcterms:modified xsi:type="dcterms:W3CDTF">2015-12-31T19:24:17Z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0x010100B015594AACC48B488C6207B33CFE8AAB</vt:lpwstr>
  </property>
  <property fmtid="{D5CDD505-2E9C-101B-9397-08002B2CF9AE}" pid="3" name="_AdHocReviewCycleID">
    <vt:i4>929820032</vt:i4>
  </property>
  <property fmtid="{D5CDD505-2E9C-101B-9397-08002B2CF9AE}" pid="4" name="_NewReviewCycle">
    <vt:lpwstr/>
  </property>
  <property fmtid="{D5CDD505-2E9C-101B-9397-08002B2CF9AE}" pid="5" name="_EmailSubject">
    <vt:lpwstr>Batch 2 - LAN PRA GC supporting statements</vt:lpwstr>
  </property>
  <property fmtid="{D5CDD505-2E9C-101B-9397-08002B2CF9AE}" pid="6" name="_AuthorEmail">
    <vt:lpwstr>Dustin.Allison@cms.hhs.gov</vt:lpwstr>
  </property>
  <property fmtid="{D5CDD505-2E9C-101B-9397-08002B2CF9AE}" pid="7" name="_AuthorEmailDisplayName">
    <vt:lpwstr>Allison, Dustin (CMS/CMMI)</vt:lpwstr>
  </property>
</Properties>
</file>