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76" r:id="rId5"/>
    <p:sldId id="259" r:id="rId6"/>
    <p:sldId id="264" r:id="rId7"/>
    <p:sldId id="277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02" autoAdjust="0"/>
  </p:normalViewPr>
  <p:slideViewPr>
    <p:cSldViewPr snapToGrid="0" snapToObjects="1">
      <p:cViewPr>
        <p:scale>
          <a:sx n="145" d="100"/>
          <a:sy n="145" d="100"/>
        </p:scale>
        <p:origin x="-80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F68C2-0573-AC45-B188-749EB8AFF39D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3C9E2-9DFE-5540-B87A-DD08D34A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C9E2-9DFE-5540-B87A-DD08D34A92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7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C9E2-9DFE-5540-B87A-DD08D34A92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C9E2-9DFE-5540-B87A-DD08D34A92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49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C9E2-9DFE-5540-B87A-DD08D34A92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7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C9E2-9DFE-5540-B87A-DD08D34A92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4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C9E2-9DFE-5540-B87A-DD08D34A92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4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5FCA-E75A-BA4F-86AE-DAEDA22F981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BBF0-558E-A946-BB5B-5AC8E942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0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5FCA-E75A-BA4F-86AE-DAEDA22F981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BBF0-558E-A946-BB5B-5AC8E942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9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5FCA-E75A-BA4F-86AE-DAEDA22F981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BBF0-558E-A946-BB5B-5AC8E942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5FCA-E75A-BA4F-86AE-DAEDA22F981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BBF0-558E-A946-BB5B-5AC8E942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9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5FCA-E75A-BA4F-86AE-DAEDA22F981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BBF0-558E-A946-BB5B-5AC8E942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5FCA-E75A-BA4F-86AE-DAEDA22F981B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BBF0-558E-A946-BB5B-5AC8E942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1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5FCA-E75A-BA4F-86AE-DAEDA22F981B}" type="datetimeFigureOut">
              <a:rPr lang="en-US" smtClean="0"/>
              <a:t>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BBF0-558E-A946-BB5B-5AC8E942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3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5FCA-E75A-BA4F-86AE-DAEDA22F981B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BBF0-558E-A946-BB5B-5AC8E942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2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5FCA-E75A-BA4F-86AE-DAEDA22F981B}" type="datetimeFigureOut">
              <a:rPr lang="en-US" smtClean="0"/>
              <a:t>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BBF0-558E-A946-BB5B-5AC8E942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8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5FCA-E75A-BA4F-86AE-DAEDA22F981B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BBF0-558E-A946-BB5B-5AC8E942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6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5FCA-E75A-BA4F-86AE-DAEDA22F981B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BBF0-558E-A946-BB5B-5AC8E942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5FCA-E75A-BA4F-86AE-DAEDA22F981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BBF0-558E-A946-BB5B-5AC8E942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9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67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 smtClean="0"/>
              <a:t>Attachment G: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/>
              <a:t>ODPHP Physical Activity Guidelines, 2</a:t>
            </a:r>
            <a:r>
              <a:rPr lang="en-US" sz="2700" b="1" baseline="30000" dirty="0"/>
              <a:t>nd</a:t>
            </a:r>
            <a:r>
              <a:rPr lang="en-US" sz="2700" b="1" dirty="0"/>
              <a:t> Edition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/>
              <a:t>Quick Association Exercise  </a:t>
            </a:r>
            <a:br>
              <a:rPr lang="en-US" sz="2700" b="1" dirty="0"/>
            </a:br>
            <a:r>
              <a:rPr lang="en-US" sz="2700" dirty="0" smtClean="0"/>
              <a:t>OMB </a:t>
            </a:r>
            <a:r>
              <a:rPr lang="en-US" sz="2700" dirty="0"/>
              <a:t>Control Number: 0990-</a:t>
            </a:r>
            <a:r>
              <a:rPr lang="en-US" sz="2700" dirty="0" smtClean="0"/>
              <a:t>0281</a:t>
            </a:r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 </a:t>
            </a:r>
            <a:r>
              <a:rPr lang="en-US"/>
              <a:t/>
            </a:r>
            <a:br>
              <a:rPr lang="en-US"/>
            </a:br>
            <a:r>
              <a:rPr lang="en-US" sz="2700" smtClean="0"/>
              <a:t>January 9, 2017</a:t>
            </a:r>
            <a:r>
              <a:rPr lang="en-US" sz="2700" dirty="0"/>
              <a:t> 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1600" b="1" dirty="0"/>
              <a:t>Submitted to: 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1600" dirty="0" err="1"/>
              <a:t>Sherrette</a:t>
            </a:r>
            <a:r>
              <a:rPr lang="en-US" sz="1600" dirty="0"/>
              <a:t> </a:t>
            </a:r>
            <a:r>
              <a:rPr lang="en-US" sz="1600" dirty="0" err="1"/>
              <a:t>Funn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Office of the Chief Information Officer</a:t>
            </a:r>
            <a:br>
              <a:rPr lang="en-US" sz="1600" dirty="0"/>
            </a:br>
            <a:r>
              <a:rPr lang="en-US" sz="1600" dirty="0"/>
              <a:t>U.S. Department of Health and Human Services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Submitted by:</a:t>
            </a:r>
            <a:br>
              <a:rPr lang="en-US" sz="1600" b="1" dirty="0"/>
            </a:br>
            <a:r>
              <a:rPr lang="en-US" sz="1600" dirty="0"/>
              <a:t>Frances </a:t>
            </a:r>
            <a:r>
              <a:rPr lang="en-US" sz="1600" dirty="0" err="1"/>
              <a:t>Bevington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Strategic Communication and Public Affairs Advisor</a:t>
            </a:r>
            <a:br>
              <a:rPr lang="en-US" sz="1600" dirty="0"/>
            </a:br>
            <a:r>
              <a:rPr lang="en-US" sz="1600" dirty="0"/>
              <a:t>Office of Disease Prevention and Health </a:t>
            </a:r>
            <a:r>
              <a:rPr lang="en-US" sz="1600" dirty="0" smtClean="0"/>
              <a:t>Promotion</a:t>
            </a:r>
            <a:br>
              <a:rPr lang="en-US" sz="1600" dirty="0" smtClean="0"/>
            </a:br>
            <a:r>
              <a:rPr lang="en-US" sz="1600" dirty="0" smtClean="0"/>
              <a:t>U.S. Department of Health and Human Services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1315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plate_gr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95" y="632482"/>
            <a:ext cx="5912503" cy="53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7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-midcourse-report-infographi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9"/>
          <a:stretch/>
        </p:blipFill>
        <p:spPr>
          <a:xfrm>
            <a:off x="1988738" y="323504"/>
            <a:ext cx="5299364" cy="61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smov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4" b="41749"/>
          <a:stretch/>
        </p:blipFill>
        <p:spPr>
          <a:xfrm>
            <a:off x="1208687" y="2356071"/>
            <a:ext cx="6959339" cy="22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9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elup-play6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6" y="1048775"/>
            <a:ext cx="7227797" cy="45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7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2 at 9.21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82" y="0"/>
            <a:ext cx="5674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3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2 at 9.23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38" y="1665343"/>
            <a:ext cx="6582124" cy="35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0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Pyrami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40" y="1527696"/>
            <a:ext cx="4679521" cy="38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9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</Words>
  <Application>Microsoft Macintosh PowerPoint</Application>
  <PresentationFormat>On-screen Show (4:3)</PresentationFormat>
  <Paragraphs>7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Attachment G: ODPHP Physical Activity Guidelines, 2nd Edition Quick Association Exercise   OMB Control Number: 0990-0281    January 9, 2017   Submitted to:  Sherrette Funn Office of the Chief Information Officer U.S. Department of Health and Human Services  Submitted by: Frances Bevington Strategic Communication and Public Affairs Advisor Office of Disease Prevention and Health Promotion U.S. Department of Health and Human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CommunicateHealth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Association Exercise</dc:title>
  <dc:creator>Adam Moorman</dc:creator>
  <cp:lastModifiedBy>Jaya Mathur</cp:lastModifiedBy>
  <cp:revision>25</cp:revision>
  <dcterms:created xsi:type="dcterms:W3CDTF">2016-10-27T14:09:35Z</dcterms:created>
  <dcterms:modified xsi:type="dcterms:W3CDTF">2017-01-09T18:07:44Z</dcterms:modified>
</cp:coreProperties>
</file>