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3" r:id="rId25"/>
    <p:sldId id="294" r:id="rId26"/>
    <p:sldId id="277" r:id="rId27"/>
    <p:sldId id="278" r:id="rId28"/>
    <p:sldId id="279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831-065C-488F-8E18-57B97A45A57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7ECA-D9D8-47E7-99CB-E4F030AE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6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831-065C-488F-8E18-57B97A45A57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7ECA-D9D8-47E7-99CB-E4F030AE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9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831-065C-488F-8E18-57B97A45A57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7ECA-D9D8-47E7-99CB-E4F030AE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831-065C-488F-8E18-57B97A45A57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7ECA-D9D8-47E7-99CB-E4F030AE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0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831-065C-488F-8E18-57B97A45A57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7ECA-D9D8-47E7-99CB-E4F030AE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4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831-065C-488F-8E18-57B97A45A57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7ECA-D9D8-47E7-99CB-E4F030AE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831-065C-488F-8E18-57B97A45A57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7ECA-D9D8-47E7-99CB-E4F030AE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6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831-065C-488F-8E18-57B97A45A57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7ECA-D9D8-47E7-99CB-E4F030AE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831-065C-488F-8E18-57B97A45A57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7ECA-D9D8-47E7-99CB-E4F030AE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6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831-065C-488F-8E18-57B97A45A57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7ECA-D9D8-47E7-99CB-E4F030AE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7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831-065C-488F-8E18-57B97A45A57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7ECA-D9D8-47E7-99CB-E4F030AE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CC831-065C-488F-8E18-57B97A45A57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57ECA-D9D8-47E7-99CB-E4F030AE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4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69" y="275784"/>
            <a:ext cx="5811061" cy="630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17" y="0"/>
            <a:ext cx="8309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8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4" y="1733313"/>
            <a:ext cx="8716592" cy="339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64" y="447258"/>
            <a:ext cx="5706272" cy="59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39" y="13810"/>
            <a:ext cx="3734321" cy="68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28" y="280548"/>
            <a:ext cx="4972744" cy="6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4" y="995022"/>
            <a:ext cx="7992591" cy="486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1" y="73283"/>
            <a:ext cx="8101310" cy="68609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489"/>
            <a:ext cx="9144000" cy="488502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0" y="4655790"/>
            <a:ext cx="1882462" cy="316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Exp. xx/xx/</a:t>
            </a:r>
            <a:r>
              <a:rPr lang="en-US" sz="1400" b="1" dirty="0" err="1" smtClean="0">
                <a:solidFill>
                  <a:schemeClr val="tx1"/>
                </a:solidFill>
              </a:rPr>
              <a:t>xxxx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968"/>
            <a:ext cx="9144000" cy="342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787"/>
            <a:ext cx="9144000" cy="42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440"/>
            <a:ext cx="9144000" cy="37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45" y="0"/>
            <a:ext cx="5025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870"/>
            <a:ext cx="9144000" cy="41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684"/>
            <a:ext cx="9144000" cy="433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412"/>
            <a:ext cx="9144000" cy="41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235"/>
            <a:ext cx="9144000" cy="446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293"/>
            <a:ext cx="9144000" cy="266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298"/>
            <a:ext cx="9144000" cy="354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004888"/>
            <a:ext cx="79343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"/>
            <a:ext cx="13477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1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923925"/>
            <a:ext cx="78009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0213"/>
            <a:ext cx="13477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9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971550"/>
            <a:ext cx="73533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13477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1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895350"/>
            <a:ext cx="75628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1637"/>
            <a:ext cx="13477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6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95" y="0"/>
            <a:ext cx="4933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04875"/>
            <a:ext cx="73152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1162"/>
            <a:ext cx="13477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3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22" y="266258"/>
            <a:ext cx="5410956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28" y="485364"/>
            <a:ext cx="4791744" cy="5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24" y="0"/>
            <a:ext cx="5019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2" y="0"/>
            <a:ext cx="7523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03" y="0"/>
            <a:ext cx="7127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50" y="0"/>
            <a:ext cx="7778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</Words>
  <Application>Microsoft Office PowerPoint</Application>
  <PresentationFormat>On-screen Show (4:3)</PresentationFormat>
  <Paragraphs>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Transportation Security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Walsh, Christina A.</dc:creator>
  <cp:lastModifiedBy>Walsh, Christina A.</cp:lastModifiedBy>
  <cp:revision>15</cp:revision>
  <dcterms:created xsi:type="dcterms:W3CDTF">2015-11-04T14:12:57Z</dcterms:created>
  <dcterms:modified xsi:type="dcterms:W3CDTF">2015-12-17T21:37:20Z</dcterms:modified>
</cp:coreProperties>
</file>