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3" r:id="rId9"/>
    <p:sldId id="294" r:id="rId10"/>
    <p:sldId id="277" r:id="rId11"/>
    <p:sldId id="278" r:id="rId12"/>
    <p:sldId id="279" r:id="rId13"/>
    <p:sldId id="283" r:id="rId14"/>
    <p:sldId id="28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71" autoAdjust="0"/>
    <p:restoredTop sz="94660"/>
  </p:normalViewPr>
  <p:slideViewPr>
    <p:cSldViewPr>
      <p:cViewPr>
        <p:scale>
          <a:sx n="100" d="100"/>
          <a:sy n="100" d="100"/>
        </p:scale>
        <p:origin x="-176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360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09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7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0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4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0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6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2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96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17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0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CC831-065C-488F-8E18-57B97A45A577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7ECA-D9D8-47E7-99CB-E4F030AE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4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7968"/>
            <a:ext cx="9144000" cy="3422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80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1004888"/>
            <a:ext cx="7934325" cy="484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09600"/>
            <a:ext cx="134778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015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923925"/>
            <a:ext cx="7800975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30213"/>
            <a:ext cx="134778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992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971550"/>
            <a:ext cx="73533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81000"/>
            <a:ext cx="134778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418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895350"/>
            <a:ext cx="7562850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01637"/>
            <a:ext cx="13477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769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04875"/>
            <a:ext cx="7315200" cy="504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11162"/>
            <a:ext cx="13477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634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787"/>
            <a:ext cx="9144000" cy="423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22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7440"/>
            <a:ext cx="9144000" cy="374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51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6870"/>
            <a:ext cx="9144000" cy="412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98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3684"/>
            <a:ext cx="9144000" cy="433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22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412"/>
            <a:ext cx="9144000" cy="419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3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235"/>
            <a:ext cx="9144000" cy="446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38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8293"/>
            <a:ext cx="9144000" cy="266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30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4298"/>
            <a:ext cx="9144000" cy="354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36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0</Words>
  <Application>Microsoft Office PowerPoint</Application>
  <PresentationFormat>On-screen Show (4:3)</PresentationFormat>
  <Paragraphs>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Transportation Security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Walsh, Christina A.</dc:creator>
  <cp:lastModifiedBy>Walsh, Christina A.</cp:lastModifiedBy>
  <cp:revision>16</cp:revision>
  <dcterms:created xsi:type="dcterms:W3CDTF">2015-11-04T14:12:57Z</dcterms:created>
  <dcterms:modified xsi:type="dcterms:W3CDTF">2016-01-07T15:27:34Z</dcterms:modified>
</cp:coreProperties>
</file>