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6322"/>
    <a:srgbClr val="5458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C5EE3-C9F9-4060-97B9-970C54C70B49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9687D-C70B-4CDE-A6FA-9A8893271A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072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C5EE3-C9F9-4060-97B9-970C54C70B49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9687D-C70B-4CDE-A6FA-9A8893271A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136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C5EE3-C9F9-4060-97B9-970C54C70B49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9687D-C70B-4CDE-A6FA-9A8893271A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36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C5EE3-C9F9-4060-97B9-970C54C70B49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9687D-C70B-4CDE-A6FA-9A8893271A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238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C5EE3-C9F9-4060-97B9-970C54C70B49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9687D-C70B-4CDE-A6FA-9A8893271A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515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C5EE3-C9F9-4060-97B9-970C54C70B49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9687D-C70B-4CDE-A6FA-9A8893271A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024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C5EE3-C9F9-4060-97B9-970C54C70B49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9687D-C70B-4CDE-A6FA-9A8893271A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981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C5EE3-C9F9-4060-97B9-970C54C70B49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9687D-C70B-4CDE-A6FA-9A8893271A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690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C5EE3-C9F9-4060-97B9-970C54C70B49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9687D-C70B-4CDE-A6FA-9A8893271A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167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C5EE3-C9F9-4060-97B9-970C54C70B49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9687D-C70B-4CDE-A6FA-9A8893271A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136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C5EE3-C9F9-4060-97B9-970C54C70B49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9687D-C70B-4CDE-A6FA-9A8893271A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053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C5EE3-C9F9-4060-97B9-970C54C70B49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9687D-C70B-4CDE-A6FA-9A8893271A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19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en-US" sz="4000" dirty="0" smtClean="0">
                <a:solidFill>
                  <a:srgbClr val="F26322"/>
                </a:solidFill>
                <a:latin typeface="Franklin Gothic Book" panose="020B0503020102020204" pitchFamily="34" charset="0"/>
              </a:rPr>
              <a:t>At DoD, there’s always room to grow</a:t>
            </a:r>
            <a:r>
              <a:rPr lang="en-US" sz="4000" dirty="0" smtClean="0">
                <a:solidFill>
                  <a:srgbClr val="F26322"/>
                </a:solidFill>
              </a:rPr>
              <a:t>.</a:t>
            </a:r>
            <a:endParaRPr lang="en-US" sz="4000" dirty="0">
              <a:solidFill>
                <a:srgbClr val="F2632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048000"/>
            <a:ext cx="7239000" cy="175260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solidFill>
                  <a:srgbClr val="545861"/>
                </a:solidFill>
                <a:latin typeface="Franklin Gothic Book" panose="020B0503020102020204" pitchFamily="34" charset="0"/>
              </a:rPr>
              <a:t>Promotion potential and career advancement are highly valued at DoD. You will have the ability to develop professionally and achieve your career goals</a:t>
            </a:r>
            <a:r>
              <a:rPr lang="en-US" sz="2400" dirty="0" smtClean="0">
                <a:latin typeface="Franklin Gothic Book" panose="020B0503020102020204" pitchFamily="34" charset="0"/>
              </a:rPr>
              <a:t>.</a:t>
            </a:r>
            <a:endParaRPr lang="en-US" sz="2400" dirty="0"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881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295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>
                <a:solidFill>
                  <a:srgbClr val="F26322"/>
                </a:solidFill>
                <a:latin typeface="Franklin Gothic Book" panose="020B0503020102020204" pitchFamily="34" charset="0"/>
              </a:rPr>
              <a:t>A job at DoD is an investment in your future.</a:t>
            </a:r>
            <a:endParaRPr lang="en-US" dirty="0">
              <a:solidFill>
                <a:srgbClr val="F26322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124200"/>
            <a:ext cx="8229600" cy="2773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rgbClr val="545861"/>
                </a:solidFill>
                <a:latin typeface="Franklin Gothic Book" panose="020B0503020102020204" pitchFamily="34" charset="0"/>
              </a:rPr>
              <a:t>Longevity is important at DoD. A career with DoD means that you will have job security and reliability for years to come.</a:t>
            </a:r>
            <a:endParaRPr lang="en-US" sz="2400" dirty="0">
              <a:solidFill>
                <a:srgbClr val="545861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6311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26322"/>
                </a:solidFill>
                <a:latin typeface="Franklin Gothic Book" panose="020B0503020102020204" pitchFamily="34" charset="0"/>
              </a:rPr>
              <a:t>At DoD, opportunities are endless.</a:t>
            </a:r>
            <a:endParaRPr lang="en-US" dirty="0">
              <a:solidFill>
                <a:srgbClr val="F26322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667001"/>
            <a:ext cx="8229600" cy="1905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rgbClr val="545861"/>
                </a:solidFill>
                <a:latin typeface="Franklin Gothic Book" panose="020B0503020102020204" pitchFamily="34" charset="0"/>
              </a:rPr>
              <a:t>Whether it’s helping engineer battleships for the Navy, or work in logistics management for the Air Force, there is always a new opportunity awaiting you at DoD.</a:t>
            </a:r>
            <a:endParaRPr lang="en-US" sz="2400" dirty="0">
              <a:solidFill>
                <a:srgbClr val="545861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238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371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>
                <a:solidFill>
                  <a:srgbClr val="F26322"/>
                </a:solidFill>
                <a:latin typeface="Franklin Gothic Book" panose="020B0503020102020204" pitchFamily="34" charset="0"/>
              </a:rPr>
              <a:t>You don’t have to be in the Armed Forces to serve your country: work for DoD.</a:t>
            </a:r>
            <a:endParaRPr lang="en-US" dirty="0">
              <a:solidFill>
                <a:srgbClr val="F26322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09600" y="3124200"/>
            <a:ext cx="8229600" cy="1905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rgbClr val="545861"/>
                </a:solidFill>
                <a:latin typeface="Franklin Gothic Book" panose="020B0503020102020204" pitchFamily="34" charset="0"/>
              </a:rPr>
              <a:t>At DoD, there are numerous career options available domestically that support the forces working to protect the country abroad. You can work right here in the United States and still make a global impact.</a:t>
            </a:r>
            <a:endParaRPr lang="en-US" sz="2400" dirty="0">
              <a:solidFill>
                <a:srgbClr val="545861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5824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161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Franklin Gothic Book</vt:lpstr>
      <vt:lpstr>Office Theme</vt:lpstr>
      <vt:lpstr>At DoD, there’s always room to grow.</vt:lpstr>
      <vt:lpstr>A job at DoD is an investment in your future.</vt:lpstr>
      <vt:lpstr>At DoD, opportunities are endless.</vt:lpstr>
      <vt:lpstr>You don’t have to be in the Armed Forces to serve your country: work for DoD.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 DoD, there’s always room to grow.</dc:title>
  <dc:creator>Lauren Angel</dc:creator>
  <cp:lastModifiedBy>HerbstJ</cp:lastModifiedBy>
  <cp:revision>5</cp:revision>
  <dcterms:created xsi:type="dcterms:W3CDTF">2018-05-23T15:23:08Z</dcterms:created>
  <dcterms:modified xsi:type="dcterms:W3CDTF">2018-06-26T12:34:41Z</dcterms:modified>
</cp:coreProperties>
</file>