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588F648F" w14:textId="77777777" w:rsidR="006833F4" w:rsidRPr="00E22AB3" w:rsidRDefault="006833F4">
      <w:pPr>
        <w:rPr>
          <w:rFonts w:ascii="Times New Roman" w:hAnsi="Times New Roman" w:cs="Times New Roman"/>
          <w:b/>
          <w:bCs/>
        </w:rPr>
      </w:pPr>
      <w:bookmarkStart w:id="0" w:name="_GoBack"/>
      <w:bookmarkEnd w:id="0"/>
    </w:p>
    <w:p w14:paraId="12DC74A8" w14:textId="77777777" w:rsidR="00035D8D" w:rsidRDefault="00035D8D" w:rsidP="006833F4">
      <w:pPr>
        <w:suppressLineNumbers/>
        <w:spacing w:after="0" w:line="240" w:lineRule="auto"/>
        <w:jc w:val="center"/>
        <w:rPr>
          <w:rFonts w:ascii="Times New Roman" w:hAnsi="Times New Roman" w:cs="Times New Roman"/>
        </w:rPr>
      </w:pPr>
    </w:p>
    <w:p w14:paraId="3398C401" w14:textId="341EEA40" w:rsidR="006833F4" w:rsidRDefault="00224103" w:rsidP="00224103">
      <w:pPr>
        <w:suppressLineNumbers/>
        <w:spacing w:after="0" w:line="240" w:lineRule="auto"/>
        <w:jc w:val="center"/>
        <w:rPr>
          <w:rFonts w:ascii="Times New Roman" w:hAnsi="Times New Roman" w:cs="Times New Roman"/>
        </w:rPr>
      </w:pPr>
      <w:r>
        <w:rPr>
          <w:rFonts w:ascii="Times New Roman" w:hAnsi="Times New Roman" w:cs="Times New Roman"/>
        </w:rPr>
        <w:t>SUPPORTING STATEMENT: PART B</w:t>
      </w:r>
    </w:p>
    <w:p w14:paraId="06A42392" w14:textId="77777777" w:rsidR="003F1CA6" w:rsidRDefault="003F1CA6" w:rsidP="006833F4">
      <w:pPr>
        <w:suppressLineNumbers/>
        <w:spacing w:after="0" w:line="240" w:lineRule="auto"/>
        <w:jc w:val="center"/>
        <w:rPr>
          <w:rFonts w:ascii="Times New Roman" w:hAnsi="Times New Roman" w:cs="Times New Roman"/>
        </w:rPr>
      </w:pPr>
    </w:p>
    <w:p w14:paraId="61F55D45" w14:textId="77777777" w:rsidR="003F1CA6" w:rsidRDefault="003F1CA6" w:rsidP="006833F4">
      <w:pPr>
        <w:suppressLineNumbers/>
        <w:spacing w:after="0" w:line="240" w:lineRule="auto"/>
        <w:jc w:val="center"/>
        <w:rPr>
          <w:rFonts w:ascii="Times New Roman" w:hAnsi="Times New Roman" w:cs="Times New Roman"/>
        </w:rPr>
      </w:pPr>
    </w:p>
    <w:p w14:paraId="0F4BBF0A" w14:textId="3F8F5B07" w:rsidR="00653A5F" w:rsidRPr="00E22AB3" w:rsidRDefault="00A14D49" w:rsidP="006833F4">
      <w:pPr>
        <w:suppressLineNumbers/>
        <w:spacing w:after="0" w:line="240" w:lineRule="auto"/>
        <w:jc w:val="center"/>
        <w:rPr>
          <w:rFonts w:ascii="Times New Roman" w:hAnsi="Times New Roman" w:cs="Times New Roman"/>
        </w:rPr>
      </w:pPr>
      <w:r>
        <w:rPr>
          <w:rFonts w:ascii="Times New Roman" w:hAnsi="Times New Roman" w:cs="Times New Roman"/>
        </w:rPr>
        <w:t>November 25, 2015</w:t>
      </w:r>
    </w:p>
    <w:p w14:paraId="67EC8CBE" w14:textId="77777777" w:rsidR="00551F4E" w:rsidRPr="00E22AB3" w:rsidRDefault="00551F4E" w:rsidP="006833F4">
      <w:pPr>
        <w:suppressLineNumbers/>
        <w:spacing w:after="0" w:line="240" w:lineRule="auto"/>
        <w:jc w:val="center"/>
        <w:rPr>
          <w:rFonts w:ascii="Times New Roman" w:hAnsi="Times New Roman" w:cs="Times New Roman"/>
        </w:rPr>
      </w:pPr>
    </w:p>
    <w:p w14:paraId="78E04060" w14:textId="77777777" w:rsidR="006833F4" w:rsidRPr="00E22AB3" w:rsidRDefault="006833F4" w:rsidP="006833F4">
      <w:pPr>
        <w:suppressLineNumbers/>
        <w:spacing w:after="0" w:line="240" w:lineRule="auto"/>
        <w:jc w:val="center"/>
        <w:rPr>
          <w:rFonts w:ascii="Times New Roman" w:hAnsi="Times New Roman" w:cs="Times New Roman"/>
          <w:b/>
          <w:i/>
        </w:rPr>
      </w:pPr>
      <w:r w:rsidRPr="00E22AB3">
        <w:rPr>
          <w:rFonts w:ascii="Times New Roman" w:hAnsi="Times New Roman" w:cs="Times New Roman"/>
          <w:b/>
        </w:rPr>
        <w:t xml:space="preserve">Evaluation of </w:t>
      </w:r>
      <w:r w:rsidRPr="00E22AB3">
        <w:rPr>
          <w:rFonts w:ascii="Times New Roman" w:hAnsi="Times New Roman" w:cs="Times New Roman"/>
          <w:b/>
          <w:i/>
        </w:rPr>
        <w:t>Dating Matters</w:t>
      </w:r>
      <w:r w:rsidR="005627AC">
        <w:rPr>
          <w:rFonts w:ascii="Times New Roman" w:hAnsi="Times New Roman" w:cs="Times New Roman"/>
          <w:b/>
          <w:i/>
        </w:rPr>
        <w:t>®</w:t>
      </w:r>
      <w:r w:rsidRPr="00E22AB3">
        <w:rPr>
          <w:rFonts w:ascii="Times New Roman" w:hAnsi="Times New Roman" w:cs="Times New Roman"/>
          <w:b/>
          <w:i/>
        </w:rPr>
        <w:t>: Strategies to Promote Healthy Teen Relationships</w:t>
      </w:r>
    </w:p>
    <w:p w14:paraId="4E128FBF" w14:textId="77777777" w:rsidR="006833F4" w:rsidRDefault="006833F4" w:rsidP="006833F4">
      <w:pPr>
        <w:suppressLineNumbers/>
        <w:spacing w:after="0" w:line="240" w:lineRule="auto"/>
        <w:jc w:val="center"/>
        <w:rPr>
          <w:rFonts w:ascii="Times New Roman" w:hAnsi="Times New Roman" w:cs="Times New Roman"/>
        </w:rPr>
      </w:pPr>
    </w:p>
    <w:p w14:paraId="367E8F6B" w14:textId="77777777" w:rsidR="00224103" w:rsidRDefault="00224103" w:rsidP="006833F4">
      <w:pPr>
        <w:suppressLineNumbers/>
        <w:spacing w:after="0" w:line="240" w:lineRule="auto"/>
        <w:jc w:val="center"/>
        <w:rPr>
          <w:rFonts w:ascii="Times New Roman" w:hAnsi="Times New Roman" w:cs="Times New Roman"/>
        </w:rPr>
      </w:pPr>
    </w:p>
    <w:p w14:paraId="28545698" w14:textId="77777777" w:rsidR="00224103" w:rsidRPr="00E22AB3" w:rsidRDefault="00224103" w:rsidP="00224103">
      <w:pPr>
        <w:suppressLineNumbers/>
        <w:spacing w:after="0" w:line="240" w:lineRule="auto"/>
        <w:jc w:val="center"/>
        <w:rPr>
          <w:rFonts w:ascii="Times New Roman" w:hAnsi="Times New Roman" w:cs="Times New Roman"/>
        </w:rPr>
      </w:pPr>
      <w:r>
        <w:rPr>
          <w:rFonts w:ascii="Times New Roman" w:hAnsi="Times New Roman" w:cs="Times New Roman"/>
        </w:rPr>
        <w:t>OMB# 0920-0941</w:t>
      </w:r>
    </w:p>
    <w:p w14:paraId="3050D6FC" w14:textId="77777777" w:rsidR="00224103" w:rsidRPr="00E22AB3" w:rsidRDefault="00224103" w:rsidP="006833F4">
      <w:pPr>
        <w:suppressLineNumbers/>
        <w:spacing w:after="0" w:line="240" w:lineRule="auto"/>
        <w:jc w:val="center"/>
        <w:rPr>
          <w:rFonts w:ascii="Times New Roman" w:hAnsi="Times New Roman" w:cs="Times New Roman"/>
        </w:rPr>
      </w:pPr>
    </w:p>
    <w:p w14:paraId="344AC94D" w14:textId="468ABEEA" w:rsidR="00035D8D" w:rsidRPr="00224103" w:rsidRDefault="00035D8D" w:rsidP="00035D8D">
      <w:pPr>
        <w:autoSpaceDE w:val="0"/>
        <w:autoSpaceDN w:val="0"/>
        <w:adjustRightInd w:val="0"/>
        <w:spacing w:after="0" w:line="240" w:lineRule="auto"/>
        <w:jc w:val="center"/>
        <w:rPr>
          <w:rFonts w:ascii="Times New Roman" w:hAnsi="Times New Roman" w:cs="Times New Roman"/>
          <w:b/>
          <w:bCs/>
        </w:rPr>
      </w:pPr>
      <w:r w:rsidRPr="00224103">
        <w:rPr>
          <w:rFonts w:ascii="Times New Roman" w:hAnsi="Times New Roman" w:cs="Times New Roman"/>
          <w:b/>
          <w:bCs/>
        </w:rPr>
        <w:t xml:space="preserve">Point of Contact </w:t>
      </w:r>
    </w:p>
    <w:p w14:paraId="341953D5" w14:textId="77777777" w:rsidR="00035D8D" w:rsidRDefault="00586D5D" w:rsidP="00035D8D">
      <w:pPr>
        <w:autoSpaceDE w:val="0"/>
        <w:autoSpaceDN w:val="0"/>
        <w:adjustRightInd w:val="0"/>
        <w:spacing w:after="0" w:line="240" w:lineRule="auto"/>
        <w:jc w:val="center"/>
        <w:rPr>
          <w:rFonts w:ascii="Times New Roman" w:hAnsi="Times New Roman" w:cs="Times New Roman"/>
          <w:b/>
          <w:bCs/>
        </w:rPr>
      </w:pPr>
      <w:r>
        <w:rPr>
          <w:rFonts w:ascii="Times New Roman" w:hAnsi="Times New Roman" w:cs="Times New Roman"/>
          <w:b/>
          <w:bCs/>
        </w:rPr>
        <w:t xml:space="preserve">Sarah </w:t>
      </w:r>
      <w:proofErr w:type="spellStart"/>
      <w:r>
        <w:rPr>
          <w:rFonts w:ascii="Times New Roman" w:hAnsi="Times New Roman" w:cs="Times New Roman"/>
          <w:b/>
          <w:bCs/>
        </w:rPr>
        <w:t>DeGue</w:t>
      </w:r>
      <w:proofErr w:type="spellEnd"/>
      <w:r w:rsidR="00035D8D" w:rsidRPr="00E958D8">
        <w:rPr>
          <w:rFonts w:ascii="Times New Roman" w:hAnsi="Times New Roman" w:cs="Times New Roman"/>
          <w:b/>
          <w:bCs/>
        </w:rPr>
        <w:t>, PhD (</w:t>
      </w:r>
      <w:r w:rsidR="00035D8D">
        <w:rPr>
          <w:rFonts w:ascii="Times New Roman" w:hAnsi="Times New Roman" w:cs="Times New Roman"/>
          <w:b/>
          <w:bCs/>
        </w:rPr>
        <w:t>Project Lead)</w:t>
      </w:r>
    </w:p>
    <w:p w14:paraId="4AB1E972" w14:textId="77777777" w:rsidR="00035D8D" w:rsidRPr="00240B32" w:rsidRDefault="00035D8D" w:rsidP="00035D8D">
      <w:pPr>
        <w:pStyle w:val="E-mailSignature"/>
        <w:jc w:val="center"/>
        <w:rPr>
          <w:noProof/>
          <w:sz w:val="22"/>
          <w:szCs w:val="22"/>
        </w:rPr>
      </w:pPr>
      <w:r w:rsidRPr="00240B32">
        <w:rPr>
          <w:noProof/>
          <w:sz w:val="22"/>
          <w:szCs w:val="22"/>
        </w:rPr>
        <w:t>Centers for Disease Control and Prevention</w:t>
      </w:r>
    </w:p>
    <w:p w14:paraId="265596CD" w14:textId="77777777" w:rsidR="00035D8D" w:rsidRPr="00240B32" w:rsidRDefault="00035D8D" w:rsidP="00035D8D">
      <w:pPr>
        <w:pStyle w:val="E-mailSignature"/>
        <w:jc w:val="center"/>
        <w:rPr>
          <w:noProof/>
          <w:sz w:val="22"/>
          <w:szCs w:val="22"/>
        </w:rPr>
      </w:pPr>
      <w:r w:rsidRPr="00240B32">
        <w:rPr>
          <w:noProof/>
          <w:sz w:val="22"/>
          <w:szCs w:val="22"/>
        </w:rPr>
        <w:t>National Center for Injury Prevention and Control</w:t>
      </w:r>
    </w:p>
    <w:p w14:paraId="3C870EE3" w14:textId="77777777" w:rsidR="00035D8D" w:rsidRPr="00240B32" w:rsidRDefault="00035D8D" w:rsidP="00035D8D">
      <w:pPr>
        <w:pStyle w:val="E-mailSignature"/>
        <w:jc w:val="center"/>
        <w:rPr>
          <w:noProof/>
          <w:sz w:val="22"/>
          <w:szCs w:val="22"/>
        </w:rPr>
      </w:pPr>
      <w:r w:rsidRPr="00240B32">
        <w:rPr>
          <w:noProof/>
          <w:sz w:val="22"/>
          <w:szCs w:val="22"/>
        </w:rPr>
        <w:t>4770 Buford Highway NE  MS F-64</w:t>
      </w:r>
    </w:p>
    <w:p w14:paraId="24530132" w14:textId="77777777" w:rsidR="00035D8D" w:rsidRPr="00240B32" w:rsidRDefault="00035D8D" w:rsidP="00035D8D">
      <w:pPr>
        <w:pStyle w:val="E-mailSignature"/>
        <w:jc w:val="center"/>
        <w:rPr>
          <w:noProof/>
          <w:sz w:val="22"/>
          <w:szCs w:val="22"/>
        </w:rPr>
      </w:pPr>
      <w:r w:rsidRPr="00240B32">
        <w:rPr>
          <w:noProof/>
          <w:sz w:val="22"/>
          <w:szCs w:val="22"/>
        </w:rPr>
        <w:t>Atlanta, GA 30341-3724</w:t>
      </w:r>
    </w:p>
    <w:p w14:paraId="1F618FC4" w14:textId="77777777" w:rsidR="00035D8D" w:rsidRPr="00682E5A" w:rsidRDefault="00035D8D" w:rsidP="00035D8D">
      <w:pPr>
        <w:autoSpaceDE w:val="0"/>
        <w:autoSpaceDN w:val="0"/>
        <w:adjustRightInd w:val="0"/>
        <w:spacing w:after="0" w:line="240" w:lineRule="auto"/>
        <w:jc w:val="center"/>
        <w:rPr>
          <w:rFonts w:ascii="Times New Roman" w:hAnsi="Times New Roman" w:cs="Times New Roman"/>
          <w:bCs/>
        </w:rPr>
      </w:pPr>
      <w:r>
        <w:rPr>
          <w:rFonts w:ascii="Times New Roman" w:hAnsi="Times New Roman" w:cs="Times New Roman"/>
          <w:b/>
          <w:bCs/>
        </w:rPr>
        <w:t xml:space="preserve">Phone: </w:t>
      </w:r>
      <w:r>
        <w:rPr>
          <w:rFonts w:ascii="Times New Roman" w:hAnsi="Times New Roman" w:cs="Times New Roman"/>
          <w:bCs/>
        </w:rPr>
        <w:t>770-488-3</w:t>
      </w:r>
      <w:r w:rsidR="00B90EA7">
        <w:rPr>
          <w:rFonts w:ascii="Times New Roman" w:hAnsi="Times New Roman" w:cs="Times New Roman"/>
          <w:bCs/>
        </w:rPr>
        <w:t>89</w:t>
      </w:r>
      <w:r>
        <w:rPr>
          <w:rFonts w:ascii="Times New Roman" w:hAnsi="Times New Roman" w:cs="Times New Roman"/>
          <w:bCs/>
        </w:rPr>
        <w:t>9</w:t>
      </w:r>
    </w:p>
    <w:p w14:paraId="7CD5194F" w14:textId="77777777" w:rsidR="00035D8D" w:rsidRDefault="00035D8D" w:rsidP="00035D8D">
      <w:pPr>
        <w:autoSpaceDE w:val="0"/>
        <w:autoSpaceDN w:val="0"/>
        <w:adjustRightInd w:val="0"/>
        <w:spacing w:after="0" w:line="240" w:lineRule="auto"/>
        <w:jc w:val="center"/>
        <w:rPr>
          <w:rFonts w:ascii="Times New Roman" w:hAnsi="Times New Roman" w:cs="Times New Roman"/>
          <w:bCs/>
        </w:rPr>
      </w:pPr>
      <w:r>
        <w:rPr>
          <w:rFonts w:ascii="Times New Roman" w:hAnsi="Times New Roman" w:cs="Times New Roman"/>
          <w:b/>
          <w:bCs/>
        </w:rPr>
        <w:t xml:space="preserve">Email: </w:t>
      </w:r>
      <w:hyperlink r:id="rId107" w:history="1">
        <w:r w:rsidR="00B90EA7" w:rsidRPr="00C3472C">
          <w:rPr>
            <w:rStyle w:val="Hyperlink"/>
            <w:rFonts w:ascii="Times New Roman" w:hAnsi="Times New Roman" w:cs="Times New Roman"/>
            <w:bCs/>
          </w:rPr>
          <w:t>sdegue@cdc.gov</w:t>
        </w:r>
      </w:hyperlink>
    </w:p>
    <w:p w14:paraId="1638D401" w14:textId="77777777" w:rsidR="006833F4" w:rsidRPr="00E22AB3" w:rsidRDefault="006833F4" w:rsidP="006833F4">
      <w:pPr>
        <w:spacing w:after="0" w:line="240" w:lineRule="auto"/>
        <w:rPr>
          <w:rFonts w:ascii="Times New Roman" w:hAnsi="Times New Roman" w:cs="Times New Roman"/>
        </w:rPr>
      </w:pPr>
      <w:r w:rsidRPr="00E22AB3">
        <w:rPr>
          <w:rFonts w:ascii="Times New Roman" w:hAnsi="Times New Roman" w:cs="Times New Roman"/>
        </w:rPr>
        <w:br w:type="page"/>
      </w:r>
    </w:p>
    <w:p w14:paraId="1D29D7D9" w14:textId="77777777" w:rsidR="006833F4" w:rsidRPr="00E22AB3" w:rsidRDefault="006833F4" w:rsidP="006833F4">
      <w:pPr>
        <w:suppressLineNumbers/>
        <w:spacing w:after="0" w:line="240" w:lineRule="auto"/>
        <w:jc w:val="center"/>
        <w:rPr>
          <w:rFonts w:ascii="Times New Roman" w:hAnsi="Times New Roman" w:cs="Times New Roman"/>
          <w:caps/>
        </w:rPr>
      </w:pPr>
      <w:r w:rsidRPr="00E22AB3">
        <w:rPr>
          <w:rFonts w:ascii="Times New Roman" w:hAnsi="Times New Roman" w:cs="Times New Roman"/>
          <w:caps/>
        </w:rPr>
        <w:lastRenderedPageBreak/>
        <w:t>Table of Contents</w:t>
      </w:r>
    </w:p>
    <w:p w14:paraId="694A5D1F"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280"/>
          <w:tab w:val="right" w:pos="8820"/>
          <w:tab w:val="left" w:pos="9360"/>
          <w:tab w:val="left" w:pos="10080"/>
          <w:tab w:val="left" w:pos="10800"/>
        </w:tabs>
        <w:spacing w:after="0" w:line="240" w:lineRule="auto"/>
        <w:rPr>
          <w:rFonts w:ascii="Times New Roman" w:hAnsi="Times New Roman" w:cs="Times New Roman"/>
        </w:rPr>
      </w:pPr>
    </w:p>
    <w:p w14:paraId="64E35E6D"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right" w:leader="dot" w:pos="9360"/>
          <w:tab w:val="right" w:pos="9900"/>
          <w:tab w:val="right" w:pos="10080"/>
          <w:tab w:val="left" w:pos="10800"/>
          <w:tab w:val="left" w:pos="11520"/>
          <w:tab w:val="left" w:pos="12240"/>
          <w:tab w:val="left" w:pos="12960"/>
          <w:tab w:val="left" w:pos="13680"/>
          <w:tab w:val="left" w:pos="14400"/>
          <w:tab w:val="left" w:pos="15120"/>
          <w:tab w:val="left" w:pos="15840"/>
          <w:tab w:val="left" w:pos="16560"/>
        </w:tabs>
        <w:spacing w:after="0" w:line="240" w:lineRule="auto"/>
        <w:ind w:left="720" w:hanging="720"/>
        <w:rPr>
          <w:rFonts w:ascii="Times New Roman" w:hAnsi="Times New Roman" w:cs="Times New Roman"/>
          <w:caps/>
        </w:rPr>
      </w:pPr>
      <w:r w:rsidRPr="00E22AB3">
        <w:rPr>
          <w:rFonts w:ascii="Times New Roman" w:hAnsi="Times New Roman" w:cs="Times New Roman"/>
          <w:b/>
          <w:bCs/>
        </w:rPr>
        <w:t>B</w:t>
      </w:r>
      <w:r w:rsidRPr="00E22AB3">
        <w:rPr>
          <w:rFonts w:ascii="Times New Roman" w:hAnsi="Times New Roman" w:cs="Times New Roman"/>
        </w:rPr>
        <w:t>.</w:t>
      </w:r>
      <w:r w:rsidRPr="00E22AB3">
        <w:rPr>
          <w:rFonts w:ascii="Times New Roman" w:hAnsi="Times New Roman" w:cs="Times New Roman"/>
        </w:rPr>
        <w:tab/>
      </w:r>
      <w:r w:rsidRPr="00E22AB3">
        <w:rPr>
          <w:rFonts w:ascii="Times New Roman" w:hAnsi="Times New Roman" w:cs="Times New Roman"/>
          <w:b/>
          <w:bCs/>
          <w:caps/>
        </w:rPr>
        <w:t>Collections of Information Employing statistical procedures</w:t>
      </w:r>
    </w:p>
    <w:p w14:paraId="01AA7895"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right" w:leader="dot" w:pos="9360"/>
          <w:tab w:val="right" w:pos="9900"/>
          <w:tab w:val="right" w:pos="10080"/>
          <w:tab w:val="left" w:pos="10800"/>
          <w:tab w:val="left" w:pos="11520"/>
          <w:tab w:val="left" w:pos="12240"/>
          <w:tab w:val="left" w:pos="12960"/>
          <w:tab w:val="left" w:pos="13680"/>
          <w:tab w:val="left" w:pos="14400"/>
          <w:tab w:val="left" w:pos="15120"/>
          <w:tab w:val="left" w:pos="15840"/>
          <w:tab w:val="left" w:pos="16560"/>
        </w:tabs>
        <w:spacing w:after="0" w:line="240" w:lineRule="auto"/>
        <w:rPr>
          <w:rFonts w:ascii="Times New Roman" w:hAnsi="Times New Roman" w:cs="Times New Roman"/>
        </w:rPr>
      </w:pPr>
      <w:r w:rsidRPr="00E22AB3">
        <w:rPr>
          <w:rFonts w:ascii="Times New Roman" w:hAnsi="Times New Roman" w:cs="Times New Roman"/>
        </w:rPr>
        <w:t>1.</w:t>
      </w:r>
      <w:r w:rsidRPr="00E22AB3">
        <w:rPr>
          <w:rFonts w:ascii="Times New Roman" w:hAnsi="Times New Roman" w:cs="Times New Roman"/>
        </w:rPr>
        <w:tab/>
        <w:t>Respondent Universe and Sampling Methods</w:t>
      </w:r>
    </w:p>
    <w:p w14:paraId="03E09EB6"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right" w:leader="dot" w:pos="9360"/>
          <w:tab w:val="right" w:pos="9900"/>
          <w:tab w:val="right" w:pos="10080"/>
          <w:tab w:val="left" w:pos="10800"/>
          <w:tab w:val="left" w:pos="11520"/>
          <w:tab w:val="left" w:pos="12240"/>
          <w:tab w:val="left" w:pos="12960"/>
          <w:tab w:val="left" w:pos="13680"/>
          <w:tab w:val="left" w:pos="14400"/>
          <w:tab w:val="left" w:pos="15120"/>
          <w:tab w:val="left" w:pos="15840"/>
          <w:tab w:val="left" w:pos="16560"/>
        </w:tabs>
        <w:spacing w:after="0" w:line="240" w:lineRule="auto"/>
        <w:rPr>
          <w:rFonts w:ascii="Times New Roman" w:hAnsi="Times New Roman" w:cs="Times New Roman"/>
        </w:rPr>
      </w:pPr>
      <w:r w:rsidRPr="00E22AB3">
        <w:rPr>
          <w:rFonts w:ascii="Times New Roman" w:hAnsi="Times New Roman" w:cs="Times New Roman"/>
        </w:rPr>
        <w:t>2.</w:t>
      </w:r>
      <w:r w:rsidRPr="00E22AB3">
        <w:rPr>
          <w:rFonts w:ascii="Times New Roman" w:hAnsi="Times New Roman" w:cs="Times New Roman"/>
        </w:rPr>
        <w:tab/>
        <w:t>Procedures for the Collection of Information</w:t>
      </w:r>
    </w:p>
    <w:p w14:paraId="5B355089"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right" w:leader="dot" w:pos="9360"/>
          <w:tab w:val="right" w:pos="9900"/>
          <w:tab w:val="right" w:pos="10080"/>
          <w:tab w:val="left" w:pos="10800"/>
          <w:tab w:val="left" w:pos="11520"/>
          <w:tab w:val="left" w:pos="12240"/>
          <w:tab w:val="left" w:pos="12960"/>
          <w:tab w:val="left" w:pos="13680"/>
          <w:tab w:val="left" w:pos="14400"/>
          <w:tab w:val="left" w:pos="15120"/>
          <w:tab w:val="left" w:pos="15840"/>
          <w:tab w:val="left" w:pos="16560"/>
        </w:tabs>
        <w:spacing w:after="0" w:line="240" w:lineRule="auto"/>
        <w:rPr>
          <w:rFonts w:ascii="Times New Roman" w:hAnsi="Times New Roman" w:cs="Times New Roman"/>
        </w:rPr>
      </w:pPr>
      <w:r w:rsidRPr="00E22AB3">
        <w:rPr>
          <w:rFonts w:ascii="Times New Roman" w:hAnsi="Times New Roman" w:cs="Times New Roman"/>
        </w:rPr>
        <w:t>3.</w:t>
      </w:r>
      <w:r w:rsidRPr="00E22AB3">
        <w:rPr>
          <w:rFonts w:ascii="Times New Roman" w:hAnsi="Times New Roman" w:cs="Times New Roman"/>
        </w:rPr>
        <w:tab/>
        <w:t>Methods to Maximize Response Rates and Deal with Non-Response</w:t>
      </w:r>
    </w:p>
    <w:p w14:paraId="275F6CE1"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right" w:leader="dot" w:pos="9360"/>
          <w:tab w:val="right" w:pos="9900"/>
          <w:tab w:val="right" w:pos="10080"/>
          <w:tab w:val="left" w:pos="10800"/>
          <w:tab w:val="left" w:pos="11520"/>
          <w:tab w:val="left" w:pos="12240"/>
          <w:tab w:val="left" w:pos="12960"/>
          <w:tab w:val="left" w:pos="13680"/>
          <w:tab w:val="left" w:pos="14400"/>
          <w:tab w:val="left" w:pos="15120"/>
          <w:tab w:val="left" w:pos="15840"/>
          <w:tab w:val="left" w:pos="16560"/>
        </w:tabs>
        <w:spacing w:after="0" w:line="240" w:lineRule="auto"/>
        <w:rPr>
          <w:rFonts w:ascii="Times New Roman" w:hAnsi="Times New Roman" w:cs="Times New Roman"/>
        </w:rPr>
      </w:pPr>
      <w:r w:rsidRPr="00E22AB3">
        <w:rPr>
          <w:rFonts w:ascii="Times New Roman" w:hAnsi="Times New Roman" w:cs="Times New Roman"/>
        </w:rPr>
        <w:t>4.</w:t>
      </w:r>
      <w:r w:rsidRPr="00E22AB3">
        <w:rPr>
          <w:rFonts w:ascii="Times New Roman" w:hAnsi="Times New Roman" w:cs="Times New Roman"/>
        </w:rPr>
        <w:tab/>
        <w:t>Test of Procedures or Methods to be Undertaken</w:t>
      </w:r>
    </w:p>
    <w:p w14:paraId="12E0CB7B" w14:textId="77777777" w:rsidR="006833F4" w:rsidRPr="00E22AB3" w:rsidRDefault="006833F4" w:rsidP="006833F4">
      <w:pPr>
        <w:suppressLineNumbers/>
        <w:tabs>
          <w:tab w:val="left" w:pos="-1080"/>
          <w:tab w:val="left" w:pos="-720"/>
          <w:tab w:val="left" w:pos="0"/>
          <w:tab w:val="left" w:pos="720"/>
          <w:tab w:val="left" w:pos="1440"/>
          <w:tab w:val="left" w:pos="2160"/>
          <w:tab w:val="left" w:pos="2880"/>
          <w:tab w:val="right" w:leader="dot" w:pos="9360"/>
          <w:tab w:val="right" w:pos="9900"/>
          <w:tab w:val="right" w:pos="10080"/>
          <w:tab w:val="left" w:pos="10800"/>
          <w:tab w:val="left" w:pos="11520"/>
          <w:tab w:val="left" w:pos="12240"/>
          <w:tab w:val="left" w:pos="12960"/>
          <w:tab w:val="left" w:pos="13680"/>
          <w:tab w:val="left" w:pos="14400"/>
          <w:tab w:val="left" w:pos="15120"/>
          <w:tab w:val="left" w:pos="15840"/>
          <w:tab w:val="left" w:pos="16560"/>
        </w:tabs>
        <w:spacing w:after="0" w:line="240" w:lineRule="auto"/>
        <w:ind w:left="720" w:hanging="720"/>
        <w:rPr>
          <w:rFonts w:ascii="Times New Roman" w:hAnsi="Times New Roman" w:cs="Times New Roman"/>
        </w:rPr>
      </w:pPr>
      <w:r w:rsidRPr="00E22AB3">
        <w:rPr>
          <w:rFonts w:ascii="Times New Roman" w:hAnsi="Times New Roman" w:cs="Times New Roman"/>
        </w:rPr>
        <w:t>5.</w:t>
      </w:r>
      <w:r w:rsidRPr="00E22AB3">
        <w:rPr>
          <w:rFonts w:ascii="Times New Roman" w:hAnsi="Times New Roman" w:cs="Times New Roman"/>
        </w:rPr>
        <w:tab/>
        <w:t>Individuals consulted on Statistical Aspects and Individuals collecting and/or analyzing information</w:t>
      </w:r>
    </w:p>
    <w:p w14:paraId="54EAFC0F" w14:textId="77777777" w:rsidR="006833F4" w:rsidRPr="00E22AB3" w:rsidRDefault="00266684" w:rsidP="00266684">
      <w:pPr>
        <w:rPr>
          <w:rFonts w:ascii="Times New Roman" w:hAnsi="Times New Roman" w:cs="Times New Roman"/>
        </w:rPr>
      </w:pPr>
      <w:r w:rsidRPr="00E22AB3">
        <w:rPr>
          <w:rFonts w:ascii="Times New Roman" w:hAnsi="Times New Roman" w:cs="Times New Roman"/>
        </w:rPr>
        <w:br w:type="page"/>
      </w:r>
      <w:r w:rsidR="006833F4" w:rsidRPr="00E22AB3">
        <w:rPr>
          <w:rFonts w:ascii="Times New Roman" w:hAnsi="Times New Roman" w:cs="Times New Roman"/>
          <w:b/>
          <w:bCs/>
        </w:rPr>
        <w:lastRenderedPageBreak/>
        <w:t>B. Collections of Information Employing Statistical Methods</w:t>
      </w:r>
    </w:p>
    <w:p w14:paraId="55D4A523" w14:textId="77777777" w:rsidR="006833F4" w:rsidRPr="00E22AB3" w:rsidRDefault="006833F4" w:rsidP="006833F4">
      <w:pPr>
        <w:pStyle w:val="Heading2"/>
        <w:widowControl/>
        <w:suppressLineNumbers/>
        <w:autoSpaceDE/>
        <w:autoSpaceDN/>
        <w:adjustRightInd/>
        <w:rPr>
          <w:rFonts w:ascii="Times New Roman" w:hAnsi="Times New Roman" w:cs="Times New Roman"/>
          <w:sz w:val="22"/>
          <w:szCs w:val="22"/>
        </w:rPr>
      </w:pPr>
      <w:bookmarkStart w:id="1" w:name="_Toc12183288"/>
      <w:bookmarkStart w:id="2" w:name="_Toc14160670"/>
      <w:r w:rsidRPr="00E22AB3">
        <w:rPr>
          <w:rFonts w:ascii="Times New Roman" w:hAnsi="Times New Roman" w:cs="Times New Roman"/>
          <w:sz w:val="22"/>
          <w:szCs w:val="22"/>
        </w:rPr>
        <w:t>B.1. Respondent Universe and Sampling Methods</w:t>
      </w:r>
      <w:bookmarkEnd w:id="1"/>
      <w:bookmarkEnd w:id="2"/>
    </w:p>
    <w:p w14:paraId="59D019D0" w14:textId="77777777" w:rsidR="006833F4" w:rsidRPr="00E22AB3" w:rsidRDefault="006833F4" w:rsidP="006833F4">
      <w:pPr>
        <w:suppressLineNumbers/>
        <w:spacing w:after="0" w:line="240" w:lineRule="auto"/>
        <w:rPr>
          <w:rFonts w:ascii="Times New Roman" w:hAnsi="Times New Roman" w:cs="Times New Roman"/>
          <w:b/>
          <w:u w:val="single"/>
        </w:rPr>
      </w:pPr>
    </w:p>
    <w:p w14:paraId="103D5C5F" w14:textId="6A74FA61" w:rsidR="00E749C9" w:rsidRDefault="000C2F94" w:rsidP="000C2F94">
      <w:pPr>
        <w:suppressLineNumbers/>
        <w:spacing w:after="0" w:line="240" w:lineRule="auto"/>
        <w:rPr>
          <w:rFonts w:ascii="Times New Roman" w:hAnsi="Times New Roman" w:cs="Times New Roman"/>
        </w:rPr>
      </w:pPr>
      <w:r w:rsidRPr="00E22AB3">
        <w:rPr>
          <w:rFonts w:ascii="Times New Roman" w:hAnsi="Times New Roman" w:cs="Times New Roman"/>
          <w:i/>
        </w:rPr>
        <w:t>Design</w:t>
      </w:r>
      <w:r w:rsidRPr="00E22AB3">
        <w:rPr>
          <w:rFonts w:ascii="Times New Roman" w:hAnsi="Times New Roman" w:cs="Times New Roman"/>
        </w:rPr>
        <w:t xml:space="preserve">.  </w:t>
      </w:r>
      <w:r w:rsidR="00E749C9">
        <w:rPr>
          <w:rFonts w:ascii="Times New Roman" w:hAnsi="Times New Roman" w:cs="Times New Roman"/>
        </w:rPr>
        <w:t>In documentation outli</w:t>
      </w:r>
      <w:r w:rsidR="0038356F">
        <w:rPr>
          <w:rFonts w:ascii="Times New Roman" w:hAnsi="Times New Roman" w:cs="Times New Roman"/>
        </w:rPr>
        <w:t>ned by the original protocol 09</w:t>
      </w:r>
      <w:r w:rsidR="00E749C9">
        <w:rPr>
          <w:rFonts w:ascii="Times New Roman" w:hAnsi="Times New Roman" w:cs="Times New Roman"/>
        </w:rPr>
        <w:t xml:space="preserve">20-0941, CDC and an </w:t>
      </w:r>
      <w:r w:rsidR="00936507">
        <w:rPr>
          <w:rFonts w:ascii="Times New Roman" w:hAnsi="Times New Roman" w:cs="Times New Roman"/>
        </w:rPr>
        <w:t xml:space="preserve">evaluation contractor (NORC at the University of Chicago) </w:t>
      </w:r>
      <w:r w:rsidR="00E749C9">
        <w:rPr>
          <w:rFonts w:ascii="Times New Roman" w:hAnsi="Times New Roman" w:cs="Times New Roman"/>
        </w:rPr>
        <w:t>worked with CDC-funded local health departments to implement two models of a teen dating violence prevention program. Middle schools across four communities (Alameda County, CA; Baltimore, MD; Broward County, FL; and Chicago, IL) were randomized to either the standard of care approach (</w:t>
      </w:r>
      <w:proofErr w:type="spellStart"/>
      <w:r w:rsidR="00E749C9">
        <w:rPr>
          <w:rFonts w:ascii="Times New Roman" w:hAnsi="Times New Roman" w:cs="Times New Roman"/>
          <w:i/>
        </w:rPr>
        <w:t>SafeDates</w:t>
      </w:r>
      <w:proofErr w:type="spellEnd"/>
      <w:r w:rsidR="00E749C9">
        <w:rPr>
          <w:rFonts w:ascii="Times New Roman" w:hAnsi="Times New Roman" w:cs="Times New Roman"/>
        </w:rPr>
        <w:t>) or a comprehensive approach (</w:t>
      </w:r>
      <w:r w:rsidR="00E749C9">
        <w:rPr>
          <w:rFonts w:ascii="Times New Roman" w:hAnsi="Times New Roman" w:cs="Times New Roman"/>
          <w:i/>
        </w:rPr>
        <w:t>Dating Matters</w:t>
      </w:r>
      <w:r w:rsidR="00936507">
        <w:rPr>
          <w:rFonts w:ascii="Times New Roman" w:hAnsi="Times New Roman" w:cs="Times New Roman"/>
          <w:i/>
        </w:rPr>
        <w:t>®</w:t>
      </w:r>
      <w:r w:rsidR="00E749C9">
        <w:rPr>
          <w:rFonts w:ascii="Times New Roman" w:hAnsi="Times New Roman" w:cs="Times New Roman"/>
        </w:rPr>
        <w:t xml:space="preserve">). </w:t>
      </w:r>
      <w:r w:rsidRPr="00E22AB3">
        <w:rPr>
          <w:rFonts w:ascii="Times New Roman" w:hAnsi="Times New Roman" w:cs="Times New Roman"/>
        </w:rPr>
        <w:t xml:space="preserve">In consultation with each of the </w:t>
      </w:r>
      <w:r w:rsidR="00AB5CB5" w:rsidRPr="00E22AB3">
        <w:rPr>
          <w:rFonts w:ascii="Times New Roman" w:hAnsi="Times New Roman" w:cs="Times New Roman"/>
        </w:rPr>
        <w:t>sites</w:t>
      </w:r>
      <w:r w:rsidRPr="00E22AB3">
        <w:rPr>
          <w:rFonts w:ascii="Times New Roman" w:hAnsi="Times New Roman" w:cs="Times New Roman"/>
        </w:rPr>
        <w:t>, the evaluation contractor and CDC have determined that a within-site</w:t>
      </w:r>
      <w:r w:rsidR="00AB3A85" w:rsidRPr="00E22AB3">
        <w:rPr>
          <w:rFonts w:ascii="Times New Roman" w:hAnsi="Times New Roman" w:cs="Times New Roman"/>
        </w:rPr>
        <w:t xml:space="preserve"> simple random </w:t>
      </w:r>
      <w:r w:rsidRPr="00E22AB3">
        <w:rPr>
          <w:rFonts w:ascii="Times New Roman" w:hAnsi="Times New Roman" w:cs="Times New Roman"/>
        </w:rPr>
        <w:t>assignment of</w:t>
      </w:r>
      <w:r w:rsidR="00E749C9">
        <w:rPr>
          <w:rFonts w:ascii="Times New Roman" w:hAnsi="Times New Roman" w:cs="Times New Roman"/>
        </w:rPr>
        <w:t xml:space="preserve"> middle</w:t>
      </w:r>
      <w:r w:rsidRPr="00E22AB3">
        <w:rPr>
          <w:rFonts w:ascii="Times New Roman" w:hAnsi="Times New Roman" w:cs="Times New Roman"/>
        </w:rPr>
        <w:t xml:space="preserve"> schools to one of the t</w:t>
      </w:r>
      <w:r w:rsidR="00E749C9">
        <w:rPr>
          <w:rFonts w:ascii="Times New Roman" w:hAnsi="Times New Roman" w:cs="Times New Roman"/>
        </w:rPr>
        <w:t>hese two prevention models wa</w:t>
      </w:r>
      <w:r w:rsidRPr="00E22AB3">
        <w:rPr>
          <w:rFonts w:ascii="Times New Roman" w:hAnsi="Times New Roman" w:cs="Times New Roman"/>
        </w:rPr>
        <w:t>s appropriate</w:t>
      </w:r>
      <w:r w:rsidR="00F15585">
        <w:rPr>
          <w:rFonts w:ascii="Times New Roman" w:hAnsi="Times New Roman" w:cs="Times New Roman"/>
        </w:rPr>
        <w:t>. In three of the four sites, all students enrolled in the middle schools were asked to complete a survey following appropriate parental consent and student assent procedures. In the fourt</w:t>
      </w:r>
      <w:r w:rsidR="00936507">
        <w:rPr>
          <w:rFonts w:ascii="Times New Roman" w:hAnsi="Times New Roman" w:cs="Times New Roman"/>
        </w:rPr>
        <w:t>h</w:t>
      </w:r>
      <w:r w:rsidR="00F15585">
        <w:rPr>
          <w:rFonts w:ascii="Times New Roman" w:hAnsi="Times New Roman" w:cs="Times New Roman"/>
        </w:rPr>
        <w:t xml:space="preserve"> site—Broward County—a random sample of students within the school was </w:t>
      </w:r>
      <w:proofErr w:type="spellStart"/>
      <w:r w:rsidR="00203E2E">
        <w:rPr>
          <w:rFonts w:ascii="Times New Roman" w:hAnsi="Times New Roman" w:cs="Times New Roman"/>
        </w:rPr>
        <w:t>recrited</w:t>
      </w:r>
      <w:proofErr w:type="spellEnd"/>
      <w:r w:rsidR="00203E2E">
        <w:rPr>
          <w:rFonts w:ascii="Times New Roman" w:hAnsi="Times New Roman" w:cs="Times New Roman"/>
        </w:rPr>
        <w:t xml:space="preserve"> for participation </w:t>
      </w:r>
      <w:r w:rsidR="00F15585">
        <w:rPr>
          <w:rFonts w:ascii="Times New Roman" w:hAnsi="Times New Roman" w:cs="Times New Roman"/>
        </w:rPr>
        <w:t>given large school sample sizes. Students with parental consent were surveyed twice per year over the course of the intervention (September 2012-May 2016) and now are being followed and surveyed once per year (Spring 2014-Spring 2018) as they matriculate into high school.</w:t>
      </w:r>
    </w:p>
    <w:p w14:paraId="1D0D60EF" w14:textId="77777777" w:rsidR="00DD3D2D" w:rsidRPr="00E22AB3" w:rsidRDefault="00DD3D2D" w:rsidP="000C2F94">
      <w:pPr>
        <w:suppressLineNumbers/>
        <w:spacing w:after="0" w:line="240" w:lineRule="auto"/>
        <w:rPr>
          <w:rFonts w:ascii="Times New Roman" w:hAnsi="Times New Roman" w:cs="Times New Roman"/>
        </w:rPr>
      </w:pPr>
    </w:p>
    <w:p w14:paraId="254C820C" w14:textId="240D72E8" w:rsidR="007324C3" w:rsidRPr="006B1905" w:rsidRDefault="000C2F94" w:rsidP="006833F4">
      <w:pPr>
        <w:suppressLineNumbers/>
        <w:spacing w:after="0" w:line="240" w:lineRule="auto"/>
        <w:rPr>
          <w:rFonts w:ascii="Times New Roman" w:hAnsi="Times New Roman" w:cs="Times New Roman"/>
        </w:rPr>
      </w:pPr>
      <w:r w:rsidRPr="00E22AB3">
        <w:rPr>
          <w:rFonts w:ascii="Times New Roman" w:hAnsi="Times New Roman" w:cs="Times New Roman"/>
          <w:i/>
        </w:rPr>
        <w:t>Population</w:t>
      </w:r>
      <w:r w:rsidRPr="00E22AB3">
        <w:rPr>
          <w:rFonts w:ascii="Times New Roman" w:hAnsi="Times New Roman" w:cs="Times New Roman"/>
        </w:rPr>
        <w:t xml:space="preserve">.  </w:t>
      </w:r>
      <w:r w:rsidR="00350FCE">
        <w:rPr>
          <w:rFonts w:ascii="Times New Roman" w:hAnsi="Times New Roman" w:cs="Times New Roman"/>
        </w:rPr>
        <w:t xml:space="preserve">The </w:t>
      </w:r>
      <w:r w:rsidR="00F15585">
        <w:rPr>
          <w:rFonts w:ascii="Times New Roman" w:hAnsi="Times New Roman" w:cs="Times New Roman"/>
        </w:rPr>
        <w:t xml:space="preserve">original </w:t>
      </w:r>
      <w:r w:rsidR="00350FCE">
        <w:rPr>
          <w:rFonts w:ascii="Times New Roman" w:hAnsi="Times New Roman" w:cs="Times New Roman"/>
        </w:rPr>
        <w:t>study population include</w:t>
      </w:r>
      <w:r w:rsidR="00F15585">
        <w:rPr>
          <w:rFonts w:ascii="Times New Roman" w:hAnsi="Times New Roman" w:cs="Times New Roman"/>
        </w:rPr>
        <w:t>d</w:t>
      </w:r>
      <w:r w:rsidR="00350FCE">
        <w:rPr>
          <w:rFonts w:ascii="Times New Roman" w:hAnsi="Times New Roman" w:cs="Times New Roman"/>
        </w:rPr>
        <w:t xml:space="preserve"> students in 6</w:t>
      </w:r>
      <w:r w:rsidR="00350FCE" w:rsidRPr="00350FCE">
        <w:rPr>
          <w:rFonts w:ascii="Times New Roman" w:hAnsi="Times New Roman" w:cs="Times New Roman"/>
          <w:vertAlign w:val="superscript"/>
        </w:rPr>
        <w:t>th</w:t>
      </w:r>
      <w:r w:rsidR="00350FCE">
        <w:rPr>
          <w:rFonts w:ascii="Times New Roman" w:hAnsi="Times New Roman" w:cs="Times New Roman"/>
        </w:rPr>
        <w:t>, 7</w:t>
      </w:r>
      <w:r w:rsidR="00350FCE" w:rsidRPr="00350FCE">
        <w:rPr>
          <w:rFonts w:ascii="Times New Roman" w:hAnsi="Times New Roman" w:cs="Times New Roman"/>
          <w:vertAlign w:val="superscript"/>
        </w:rPr>
        <w:t>th</w:t>
      </w:r>
      <w:r w:rsidR="00350FCE">
        <w:rPr>
          <w:rFonts w:ascii="Times New Roman" w:hAnsi="Times New Roman" w:cs="Times New Roman"/>
        </w:rPr>
        <w:t xml:space="preserve"> and 8</w:t>
      </w:r>
      <w:r w:rsidR="00350FCE" w:rsidRPr="00350FCE">
        <w:rPr>
          <w:rFonts w:ascii="Times New Roman" w:hAnsi="Times New Roman" w:cs="Times New Roman"/>
          <w:vertAlign w:val="superscript"/>
        </w:rPr>
        <w:t>th</w:t>
      </w:r>
      <w:r w:rsidR="00350FCE">
        <w:rPr>
          <w:rFonts w:ascii="Times New Roman" w:hAnsi="Times New Roman" w:cs="Times New Roman"/>
        </w:rPr>
        <w:t xml:space="preserve"> grades at </w:t>
      </w:r>
      <w:r w:rsidR="00F15585">
        <w:rPr>
          <w:rFonts w:ascii="Times New Roman" w:hAnsi="Times New Roman" w:cs="Times New Roman"/>
        </w:rPr>
        <w:t>the middle</w:t>
      </w:r>
      <w:r w:rsidR="00350FCE">
        <w:rPr>
          <w:rFonts w:ascii="Times New Roman" w:hAnsi="Times New Roman" w:cs="Times New Roman"/>
        </w:rPr>
        <w:t xml:space="preserve"> schools in</w:t>
      </w:r>
      <w:r w:rsidR="00F15585">
        <w:rPr>
          <w:rFonts w:ascii="Times New Roman" w:hAnsi="Times New Roman" w:cs="Times New Roman"/>
        </w:rPr>
        <w:t xml:space="preserve"> the four participating sites</w:t>
      </w:r>
      <w:r w:rsidR="00D473EE">
        <w:rPr>
          <w:rFonts w:ascii="Times New Roman" w:hAnsi="Times New Roman" w:cs="Times New Roman"/>
        </w:rPr>
        <w:t xml:space="preserve"> in the 2012-13 school year and the additional incoming 6</w:t>
      </w:r>
      <w:r w:rsidR="00D473EE" w:rsidRPr="00DC4267">
        <w:rPr>
          <w:rFonts w:ascii="Times New Roman" w:hAnsi="Times New Roman" w:cs="Times New Roman"/>
          <w:vertAlign w:val="superscript"/>
        </w:rPr>
        <w:t>th</w:t>
      </w:r>
      <w:r w:rsidR="00D473EE">
        <w:rPr>
          <w:rFonts w:ascii="Times New Roman" w:hAnsi="Times New Roman" w:cs="Times New Roman"/>
        </w:rPr>
        <w:t xml:space="preserve"> grades in the school years 2013-14 and 2014-15, for a total of 5 cohorts</w:t>
      </w:r>
      <w:r w:rsidR="00F23989">
        <w:rPr>
          <w:rFonts w:ascii="Times New Roman" w:hAnsi="Times New Roman" w:cs="Times New Roman"/>
        </w:rPr>
        <w:t xml:space="preserve"> who are being surveyed longitudinally</w:t>
      </w:r>
      <w:r w:rsidR="00D473EE">
        <w:rPr>
          <w:rFonts w:ascii="Times New Roman" w:hAnsi="Times New Roman" w:cs="Times New Roman"/>
        </w:rPr>
        <w:t xml:space="preserve">.  The current sample for high-school </w:t>
      </w:r>
      <w:proofErr w:type="spellStart"/>
      <w:r w:rsidR="00D473EE">
        <w:rPr>
          <w:rFonts w:ascii="Times New Roman" w:hAnsi="Times New Roman" w:cs="Times New Roman"/>
        </w:rPr>
        <w:t>followup</w:t>
      </w:r>
      <w:proofErr w:type="spellEnd"/>
      <w:r w:rsidR="00D473EE">
        <w:rPr>
          <w:rFonts w:ascii="Times New Roman" w:hAnsi="Times New Roman" w:cs="Times New Roman"/>
        </w:rPr>
        <w:t xml:space="preserve"> surveys consists of the student</w:t>
      </w:r>
      <w:r w:rsidR="00DD2491">
        <w:rPr>
          <w:rFonts w:ascii="Times New Roman" w:hAnsi="Times New Roman" w:cs="Times New Roman"/>
        </w:rPr>
        <w:t>s</w:t>
      </w:r>
      <w:r w:rsidR="00D473EE">
        <w:rPr>
          <w:rFonts w:ascii="Times New Roman" w:hAnsi="Times New Roman" w:cs="Times New Roman"/>
        </w:rPr>
        <w:t xml:space="preserve"> with parental consent for participation who completed at least one survey in middle school (n=</w:t>
      </w:r>
      <w:r w:rsidR="00937D87">
        <w:rPr>
          <w:rFonts w:ascii="Times New Roman" w:hAnsi="Times New Roman" w:cs="Times New Roman"/>
        </w:rPr>
        <w:t>10,692</w:t>
      </w:r>
      <w:r w:rsidR="00D473EE">
        <w:rPr>
          <w:rFonts w:ascii="Times New Roman" w:hAnsi="Times New Roman" w:cs="Times New Roman"/>
        </w:rPr>
        <w:t>)</w:t>
      </w:r>
      <w:r w:rsidR="00F15585">
        <w:rPr>
          <w:rFonts w:ascii="Times New Roman" w:hAnsi="Times New Roman" w:cs="Times New Roman"/>
        </w:rPr>
        <w:t xml:space="preserve">. </w:t>
      </w:r>
      <w:r w:rsidR="00DD2491">
        <w:rPr>
          <w:rFonts w:ascii="Times New Roman" w:hAnsi="Times New Roman" w:cs="Times New Roman"/>
        </w:rPr>
        <w:t xml:space="preserve">The data collection requested in this revision will continue to follow the students in the sample with </w:t>
      </w:r>
      <w:proofErr w:type="spellStart"/>
      <w:r w:rsidR="00DD2491">
        <w:rPr>
          <w:rFonts w:ascii="Times New Roman" w:hAnsi="Times New Roman" w:cs="Times New Roman"/>
        </w:rPr>
        <w:t>followup</w:t>
      </w:r>
      <w:proofErr w:type="spellEnd"/>
      <w:r w:rsidR="00DD2491">
        <w:rPr>
          <w:rFonts w:ascii="Times New Roman" w:hAnsi="Times New Roman" w:cs="Times New Roman"/>
        </w:rPr>
        <w:t xml:space="preserve"> surveys</w:t>
      </w:r>
      <w:r w:rsidR="001A1604">
        <w:rPr>
          <w:rFonts w:ascii="Times New Roman" w:hAnsi="Times New Roman" w:cs="Times New Roman"/>
        </w:rPr>
        <w:t xml:space="preserve"> from the 2016-2017 school year </w:t>
      </w:r>
      <w:r w:rsidR="00AC1243">
        <w:rPr>
          <w:rFonts w:ascii="Times New Roman" w:hAnsi="Times New Roman" w:cs="Times New Roman"/>
        </w:rPr>
        <w:t>t</w:t>
      </w:r>
      <w:r w:rsidR="00F15585">
        <w:rPr>
          <w:rFonts w:ascii="Times New Roman" w:hAnsi="Times New Roman" w:cs="Times New Roman"/>
        </w:rPr>
        <w:t>hrough grade 12</w:t>
      </w:r>
      <w:r w:rsidR="00936507">
        <w:rPr>
          <w:rFonts w:ascii="Times New Roman" w:hAnsi="Times New Roman" w:cs="Times New Roman"/>
        </w:rPr>
        <w:t xml:space="preserve"> or 201</w:t>
      </w:r>
      <w:r w:rsidR="00113843">
        <w:rPr>
          <w:rFonts w:ascii="Times New Roman" w:hAnsi="Times New Roman" w:cs="Times New Roman"/>
        </w:rPr>
        <w:t>9</w:t>
      </w:r>
      <w:r w:rsidR="00936507">
        <w:rPr>
          <w:rFonts w:ascii="Times New Roman" w:hAnsi="Times New Roman" w:cs="Times New Roman"/>
        </w:rPr>
        <w:t>, whichever comes first</w:t>
      </w:r>
      <w:r w:rsidR="00F15585">
        <w:rPr>
          <w:rFonts w:ascii="Times New Roman" w:hAnsi="Times New Roman" w:cs="Times New Roman"/>
        </w:rPr>
        <w:t>.</w:t>
      </w:r>
    </w:p>
    <w:p w14:paraId="0325DC4E" w14:textId="77777777" w:rsidR="007324C3" w:rsidRPr="00E22AB3" w:rsidRDefault="007324C3" w:rsidP="006833F4">
      <w:pPr>
        <w:suppressLineNumbers/>
        <w:spacing w:after="0" w:line="240" w:lineRule="auto"/>
        <w:rPr>
          <w:rFonts w:ascii="Times New Roman" w:hAnsi="Times New Roman" w:cs="Times New Roman"/>
        </w:rPr>
      </w:pPr>
    </w:p>
    <w:p w14:paraId="5E815CEC" w14:textId="0046CD9A" w:rsidR="006833F4" w:rsidRPr="009B20FE" w:rsidRDefault="00C05BAB" w:rsidP="006833F4">
      <w:pPr>
        <w:suppressLineNumbers/>
        <w:spacing w:after="0" w:line="240" w:lineRule="auto"/>
        <w:rPr>
          <w:rFonts w:ascii="Times New Roman" w:hAnsi="Times New Roman" w:cs="Times New Roman"/>
        </w:rPr>
      </w:pPr>
      <w:r>
        <w:rPr>
          <w:rFonts w:ascii="Times New Roman" w:hAnsi="Times New Roman" w:cs="Times New Roman"/>
        </w:rPr>
        <w:t xml:space="preserve">As part of the original study approved in OMB package </w:t>
      </w:r>
      <w:r w:rsidR="00FD54BD">
        <w:rPr>
          <w:rFonts w:ascii="Times New Roman" w:hAnsi="Times New Roman" w:cs="Times New Roman"/>
        </w:rPr>
        <w:t>#</w:t>
      </w:r>
      <w:r>
        <w:rPr>
          <w:rFonts w:ascii="Times New Roman" w:hAnsi="Times New Roman" w:cs="Times New Roman"/>
        </w:rPr>
        <w:t>0920-0941, we</w:t>
      </w:r>
      <w:r w:rsidR="00622A58" w:rsidRPr="00E22AB3">
        <w:rPr>
          <w:rFonts w:ascii="Times New Roman" w:hAnsi="Times New Roman" w:cs="Times New Roman"/>
        </w:rPr>
        <w:t xml:space="preserve"> </w:t>
      </w:r>
      <w:r w:rsidR="00622A58">
        <w:rPr>
          <w:rFonts w:ascii="Times New Roman" w:hAnsi="Times New Roman" w:cs="Times New Roman"/>
        </w:rPr>
        <w:t>survey</w:t>
      </w:r>
      <w:r w:rsidR="00F15585">
        <w:rPr>
          <w:rFonts w:ascii="Times New Roman" w:hAnsi="Times New Roman" w:cs="Times New Roman"/>
        </w:rPr>
        <w:t>ed</w:t>
      </w:r>
      <w:r w:rsidR="00622A58">
        <w:rPr>
          <w:rFonts w:ascii="Times New Roman" w:hAnsi="Times New Roman" w:cs="Times New Roman"/>
        </w:rPr>
        <w:t xml:space="preserve"> </w:t>
      </w:r>
      <w:r w:rsidR="00F32C47">
        <w:rPr>
          <w:rFonts w:ascii="Times New Roman" w:hAnsi="Times New Roman" w:cs="Times New Roman"/>
        </w:rPr>
        <w:t>5 cohorts of middle school students (6</w:t>
      </w:r>
      <w:r w:rsidR="00F32C47" w:rsidRPr="00FD54BD">
        <w:rPr>
          <w:rFonts w:ascii="Times New Roman" w:hAnsi="Times New Roman" w:cs="Times New Roman"/>
          <w:vertAlign w:val="superscript"/>
        </w:rPr>
        <w:t>th</w:t>
      </w:r>
      <w:r w:rsidR="00F32C47">
        <w:rPr>
          <w:rFonts w:ascii="Times New Roman" w:hAnsi="Times New Roman" w:cs="Times New Roman"/>
        </w:rPr>
        <w:t>, 7</w:t>
      </w:r>
      <w:r w:rsidR="00F32C47" w:rsidRPr="00FD54BD">
        <w:rPr>
          <w:rFonts w:ascii="Times New Roman" w:hAnsi="Times New Roman" w:cs="Times New Roman"/>
          <w:vertAlign w:val="superscript"/>
        </w:rPr>
        <w:t>th</w:t>
      </w:r>
      <w:r w:rsidR="00F32C47">
        <w:rPr>
          <w:rFonts w:ascii="Times New Roman" w:hAnsi="Times New Roman" w:cs="Times New Roman"/>
        </w:rPr>
        <w:t>, and 8</w:t>
      </w:r>
      <w:r w:rsidR="00F32C47" w:rsidRPr="00FD54BD">
        <w:rPr>
          <w:rFonts w:ascii="Times New Roman" w:hAnsi="Times New Roman" w:cs="Times New Roman"/>
          <w:vertAlign w:val="superscript"/>
        </w:rPr>
        <w:t>th</w:t>
      </w:r>
      <w:r w:rsidR="00F32C47">
        <w:rPr>
          <w:rFonts w:ascii="Times New Roman" w:hAnsi="Times New Roman" w:cs="Times New Roman"/>
        </w:rPr>
        <w:t xml:space="preserve"> grades in the 2012-13 school year and the additional incoming 6</w:t>
      </w:r>
      <w:r w:rsidR="00F32C47" w:rsidRPr="001652FC">
        <w:rPr>
          <w:rFonts w:ascii="Times New Roman" w:hAnsi="Times New Roman" w:cs="Times New Roman"/>
          <w:vertAlign w:val="superscript"/>
        </w:rPr>
        <w:t>th</w:t>
      </w:r>
      <w:r w:rsidR="00F32C47">
        <w:rPr>
          <w:rFonts w:ascii="Times New Roman" w:hAnsi="Times New Roman" w:cs="Times New Roman"/>
        </w:rPr>
        <w:t xml:space="preserve"> grades in the school years 2013-14 and 2014-15</w:t>
      </w:r>
      <w:r>
        <w:rPr>
          <w:rFonts w:ascii="Times New Roman" w:hAnsi="Times New Roman" w:cs="Times New Roman"/>
        </w:rPr>
        <w:t>) from schools in the four sites</w:t>
      </w:r>
      <w:r w:rsidR="00622A58">
        <w:rPr>
          <w:rFonts w:ascii="Times New Roman" w:hAnsi="Times New Roman" w:cs="Times New Roman"/>
        </w:rPr>
        <w:t xml:space="preserve"> </w:t>
      </w:r>
      <w:r w:rsidR="00F32C47">
        <w:rPr>
          <w:rFonts w:ascii="Times New Roman" w:hAnsi="Times New Roman" w:cs="Times New Roman"/>
        </w:rPr>
        <w:t xml:space="preserve">twice </w:t>
      </w:r>
      <w:r w:rsidR="00622A58">
        <w:rPr>
          <w:rFonts w:ascii="Times New Roman" w:hAnsi="Times New Roman" w:cs="Times New Roman"/>
        </w:rPr>
        <w:t xml:space="preserve">annually </w:t>
      </w:r>
      <w:r>
        <w:rPr>
          <w:rFonts w:ascii="Times New Roman" w:hAnsi="Times New Roman" w:cs="Times New Roman"/>
        </w:rPr>
        <w:t xml:space="preserve">when the students were </w:t>
      </w:r>
      <w:r w:rsidR="00F32C47">
        <w:rPr>
          <w:rFonts w:ascii="Times New Roman" w:hAnsi="Times New Roman" w:cs="Times New Roman"/>
        </w:rPr>
        <w:t xml:space="preserve">in middle school and once annually </w:t>
      </w:r>
      <w:r>
        <w:rPr>
          <w:rFonts w:ascii="Times New Roman" w:hAnsi="Times New Roman" w:cs="Times New Roman"/>
        </w:rPr>
        <w:t>once they reached</w:t>
      </w:r>
      <w:r w:rsidR="00F32C47">
        <w:rPr>
          <w:rFonts w:ascii="Times New Roman" w:hAnsi="Times New Roman" w:cs="Times New Roman"/>
        </w:rPr>
        <w:t xml:space="preserve"> high school </w:t>
      </w:r>
      <w:r w:rsidR="00622A58">
        <w:rPr>
          <w:rFonts w:ascii="Times New Roman" w:hAnsi="Times New Roman" w:cs="Times New Roman"/>
        </w:rPr>
        <w:t xml:space="preserve">over a 4 </w:t>
      </w:r>
      <w:r w:rsidR="00622A58" w:rsidRPr="009B20FE">
        <w:rPr>
          <w:rFonts w:ascii="Times New Roman" w:hAnsi="Times New Roman" w:cs="Times New Roman"/>
        </w:rPr>
        <w:t>year data col</w:t>
      </w:r>
      <w:r w:rsidR="00F15585">
        <w:rPr>
          <w:rFonts w:ascii="Times New Roman" w:hAnsi="Times New Roman" w:cs="Times New Roman"/>
        </w:rPr>
        <w:t>lection period (</w:t>
      </w:r>
      <w:r>
        <w:rPr>
          <w:rFonts w:ascii="Times New Roman" w:hAnsi="Times New Roman" w:cs="Times New Roman"/>
        </w:rPr>
        <w:t xml:space="preserve"> Fall 2012-Spring 2016</w:t>
      </w:r>
      <w:r w:rsidR="00F15585">
        <w:rPr>
          <w:rFonts w:ascii="Times New Roman" w:hAnsi="Times New Roman" w:cs="Times New Roman"/>
        </w:rPr>
        <w:t xml:space="preserve">). </w:t>
      </w:r>
      <w:r w:rsidR="00937D87">
        <w:rPr>
          <w:rFonts w:ascii="Times New Roman" w:hAnsi="Times New Roman" w:cs="Times New Roman"/>
        </w:rPr>
        <w:t>The figure below reflects the anticipated sample size for each of the data collection years covered in the current revision request</w:t>
      </w:r>
      <w:r w:rsidR="00206466">
        <w:rPr>
          <w:rFonts w:ascii="Times New Roman" w:hAnsi="Times New Roman" w:cs="Times New Roman"/>
        </w:rPr>
        <w:t>. In the 2016-2017 year, the first 4 cohorts surveyed will be in high school.  Then the first cohort will graduate (these were the students in 8</w:t>
      </w:r>
      <w:r w:rsidR="00206466" w:rsidRPr="00FD54BD">
        <w:rPr>
          <w:rFonts w:ascii="Times New Roman" w:hAnsi="Times New Roman" w:cs="Times New Roman"/>
          <w:vertAlign w:val="superscript"/>
        </w:rPr>
        <w:t>th</w:t>
      </w:r>
      <w:r w:rsidR="00206466">
        <w:rPr>
          <w:rFonts w:ascii="Times New Roman" w:hAnsi="Times New Roman" w:cs="Times New Roman"/>
        </w:rPr>
        <w:t xml:space="preserve"> grade in the first recruitment school year), and in the 2</w:t>
      </w:r>
      <w:r w:rsidR="0038356F">
        <w:rPr>
          <w:rFonts w:ascii="Times New Roman" w:hAnsi="Times New Roman" w:cs="Times New Roman"/>
        </w:rPr>
        <w:t>017-2018</w:t>
      </w:r>
      <w:r w:rsidR="006550DB">
        <w:rPr>
          <w:rFonts w:ascii="Times New Roman" w:hAnsi="Times New Roman" w:cs="Times New Roman"/>
        </w:rPr>
        <w:t xml:space="preserve"> year, the final four cohorts of the five total cohorts will be in high school. In the 2018-2019 year, only the final three cohorts will be in high school and will be surveyed. </w:t>
      </w:r>
      <w:r w:rsidR="00937D87">
        <w:rPr>
          <w:rFonts w:ascii="Times New Roman" w:hAnsi="Times New Roman" w:cs="Times New Roman"/>
        </w:rPr>
        <w:t xml:space="preserve"> </w:t>
      </w:r>
      <w:r w:rsidR="006B4319">
        <w:rPr>
          <w:rFonts w:ascii="Times New Roman" w:hAnsi="Times New Roman" w:cs="Times New Roman"/>
        </w:rPr>
        <w:t xml:space="preserve">Because of the difficulty of following students in high risk communities across multiple years and because we are no longer able to survey all students in </w:t>
      </w:r>
      <w:r w:rsidR="00202898">
        <w:rPr>
          <w:rFonts w:ascii="Times New Roman" w:hAnsi="Times New Roman" w:cs="Times New Roman"/>
        </w:rPr>
        <w:t xml:space="preserve">the </w:t>
      </w:r>
      <w:r w:rsidR="006B4319">
        <w:rPr>
          <w:rFonts w:ascii="Times New Roman" w:hAnsi="Times New Roman" w:cs="Times New Roman"/>
        </w:rPr>
        <w:t>school</w:t>
      </w:r>
      <w:r w:rsidR="00202898">
        <w:rPr>
          <w:rFonts w:ascii="Times New Roman" w:hAnsi="Times New Roman" w:cs="Times New Roman"/>
        </w:rPr>
        <w:t xml:space="preserve"> setting</w:t>
      </w:r>
      <w:r w:rsidR="006B4319">
        <w:rPr>
          <w:rFonts w:ascii="Times New Roman" w:hAnsi="Times New Roman" w:cs="Times New Roman"/>
        </w:rPr>
        <w:t xml:space="preserve">, we anticipate a 70% retention rate for each year. </w:t>
      </w:r>
    </w:p>
    <w:p w14:paraId="23D6B99B" w14:textId="77777777" w:rsidR="006833F4" w:rsidRPr="00E22AB3" w:rsidRDefault="006833F4" w:rsidP="006833F4">
      <w:pPr>
        <w:suppressLineNumbers/>
        <w:spacing w:after="0" w:line="240" w:lineRule="auto"/>
        <w:rPr>
          <w:rFonts w:ascii="Times New Roman" w:hAnsi="Times New Roman" w:cs="Times New Roman"/>
        </w:rPr>
      </w:pPr>
    </w:p>
    <w:p w14:paraId="7F9B410D" w14:textId="2966A1B6" w:rsidR="000E5B6D" w:rsidRPr="00E22AB3" w:rsidRDefault="000E5B6D" w:rsidP="000E5B6D">
      <w:pPr>
        <w:suppressLineNumbers/>
        <w:spacing w:after="0" w:line="240" w:lineRule="auto"/>
        <w:rPr>
          <w:rFonts w:ascii="Times New Roman" w:hAnsi="Times New Roman" w:cs="Times New Roman"/>
          <w:b/>
        </w:rPr>
      </w:pPr>
      <w:r w:rsidRPr="00E22AB3">
        <w:rPr>
          <w:rFonts w:ascii="Times New Roman" w:hAnsi="Times New Roman" w:cs="Times New Roman"/>
          <w:b/>
        </w:rPr>
        <w:t>F</w:t>
      </w:r>
      <w:r w:rsidR="00F15585">
        <w:rPr>
          <w:rFonts w:ascii="Times New Roman" w:hAnsi="Times New Roman" w:cs="Times New Roman"/>
          <w:b/>
        </w:rPr>
        <w:t>igure 2:  Sample</w:t>
      </w:r>
    </w:p>
    <w:tbl>
      <w:tblPr>
        <w:tblW w:w="7283" w:type="dxa"/>
        <w:tblInd w:w="93" w:type="dxa"/>
        <w:tblLook w:val="04A0" w:firstRow="1" w:lastRow="0" w:firstColumn="1" w:lastColumn="0" w:noHBand="0" w:noVBand="1"/>
      </w:tblPr>
      <w:tblGrid>
        <w:gridCol w:w="5970"/>
        <w:gridCol w:w="1313"/>
      </w:tblGrid>
      <w:tr w:rsidR="00AC2C39" w:rsidRPr="00AC2C39" w14:paraId="77675DAA" w14:textId="77777777" w:rsidTr="00753038">
        <w:trPr>
          <w:trHeight w:val="315"/>
        </w:trPr>
        <w:tc>
          <w:tcPr>
            <w:tcW w:w="7283" w:type="dxa"/>
            <w:gridSpan w:val="2"/>
            <w:tcBorders>
              <w:top w:val="single" w:sz="8" w:space="0" w:color="auto"/>
              <w:left w:val="single" w:sz="8" w:space="0" w:color="auto"/>
              <w:bottom w:val="double" w:sz="6" w:space="0" w:color="auto"/>
              <w:right w:val="single" w:sz="8" w:space="0" w:color="000000"/>
            </w:tcBorders>
            <w:shd w:val="clear" w:color="auto" w:fill="auto"/>
            <w:noWrap/>
            <w:vAlign w:val="bottom"/>
            <w:hideMark/>
          </w:tcPr>
          <w:p w14:paraId="021B9673" w14:textId="77777777" w:rsidR="00AC2C39" w:rsidRPr="005D6F9C" w:rsidRDefault="00AC2C39" w:rsidP="00AC2C39">
            <w:pPr>
              <w:spacing w:after="0" w:line="240" w:lineRule="auto"/>
              <w:jc w:val="center"/>
              <w:rPr>
                <w:rFonts w:ascii="Calibri" w:eastAsia="Times New Roman" w:hAnsi="Calibri" w:cs="Calibri"/>
                <w:b/>
                <w:bCs/>
                <w:color w:val="000000"/>
                <w:sz w:val="18"/>
                <w:szCs w:val="18"/>
              </w:rPr>
            </w:pPr>
            <w:r w:rsidRPr="005D6F9C">
              <w:rPr>
                <w:rFonts w:ascii="Calibri" w:eastAsia="Times New Roman" w:hAnsi="Calibri" w:cs="Calibri"/>
                <w:b/>
                <w:bCs/>
                <w:color w:val="000000"/>
                <w:sz w:val="18"/>
                <w:szCs w:val="18"/>
              </w:rPr>
              <w:t>ANNUAL STUDENT SAMPLE</w:t>
            </w:r>
          </w:p>
        </w:tc>
      </w:tr>
      <w:tr w:rsidR="00AC2C39" w:rsidRPr="00AC2C39" w14:paraId="651D811D" w14:textId="77777777" w:rsidTr="00753038">
        <w:trPr>
          <w:trHeight w:val="300"/>
        </w:trPr>
        <w:tc>
          <w:tcPr>
            <w:tcW w:w="5970" w:type="dxa"/>
            <w:tcBorders>
              <w:top w:val="nil"/>
              <w:left w:val="single" w:sz="8" w:space="0" w:color="auto"/>
              <w:bottom w:val="nil"/>
              <w:right w:val="nil"/>
            </w:tcBorders>
            <w:shd w:val="clear" w:color="auto" w:fill="auto"/>
            <w:noWrap/>
            <w:vAlign w:val="bottom"/>
            <w:hideMark/>
          </w:tcPr>
          <w:p w14:paraId="63621156" w14:textId="44A86CAC" w:rsidR="00AC2C39" w:rsidRPr="005D6F9C" w:rsidRDefault="00AC1243" w:rsidP="006B4319">
            <w:pPr>
              <w:spacing w:after="0" w:line="240" w:lineRule="auto"/>
              <w:jc w:val="right"/>
              <w:rPr>
                <w:rFonts w:ascii="Calibri" w:eastAsia="Times New Roman" w:hAnsi="Calibri" w:cs="Calibri"/>
                <w:color w:val="000000"/>
                <w:sz w:val="18"/>
                <w:szCs w:val="18"/>
              </w:rPr>
            </w:pPr>
            <w:r>
              <w:rPr>
                <w:rFonts w:ascii="Calibri" w:eastAsia="Times New Roman" w:hAnsi="Calibri" w:cs="Calibri"/>
                <w:color w:val="000000"/>
                <w:sz w:val="18"/>
                <w:szCs w:val="18"/>
              </w:rPr>
              <w:t>2016-2017 High School</w:t>
            </w:r>
            <w:r w:rsidRPr="005D6F9C">
              <w:rPr>
                <w:rFonts w:ascii="Calibri" w:eastAsia="Times New Roman" w:hAnsi="Calibri" w:cs="Calibri"/>
                <w:color w:val="000000"/>
                <w:sz w:val="18"/>
                <w:szCs w:val="18"/>
              </w:rPr>
              <w:t xml:space="preserve"> </w:t>
            </w:r>
            <w:r w:rsidR="00AC2C39" w:rsidRPr="005D6F9C">
              <w:rPr>
                <w:rFonts w:ascii="Calibri" w:eastAsia="Times New Roman" w:hAnsi="Calibri" w:cs="Calibri"/>
                <w:color w:val="000000"/>
                <w:sz w:val="18"/>
                <w:szCs w:val="18"/>
              </w:rPr>
              <w:t>Sample</w:t>
            </w:r>
            <w:r>
              <w:rPr>
                <w:rFonts w:ascii="Calibri" w:eastAsia="Times New Roman" w:hAnsi="Calibri" w:cs="Calibri"/>
                <w:color w:val="000000"/>
                <w:sz w:val="18"/>
                <w:szCs w:val="18"/>
              </w:rPr>
              <w:t xml:space="preserve"> (</w:t>
            </w:r>
            <w:r w:rsidR="0002108B">
              <w:rPr>
                <w:rFonts w:ascii="Calibri" w:eastAsia="Times New Roman" w:hAnsi="Calibri" w:cs="Calibri"/>
                <w:color w:val="000000"/>
                <w:sz w:val="18"/>
                <w:szCs w:val="18"/>
              </w:rPr>
              <w:t>4 cohorts)</w:t>
            </w:r>
            <w:r w:rsidR="00AC2C39" w:rsidRPr="005D6F9C">
              <w:rPr>
                <w:rFonts w:ascii="Calibri" w:eastAsia="Times New Roman" w:hAnsi="Calibri" w:cs="Calibri"/>
                <w:color w:val="000000"/>
                <w:sz w:val="18"/>
                <w:szCs w:val="18"/>
              </w:rPr>
              <w:t xml:space="preserve"> assuming </w:t>
            </w:r>
            <w:r w:rsidR="006B4319">
              <w:rPr>
                <w:rFonts w:ascii="Calibri" w:eastAsia="Times New Roman" w:hAnsi="Calibri" w:cs="Calibri"/>
                <w:color w:val="000000"/>
                <w:sz w:val="18"/>
                <w:szCs w:val="18"/>
              </w:rPr>
              <w:t>7</w:t>
            </w:r>
            <w:r w:rsidR="0002108B">
              <w:rPr>
                <w:rFonts w:ascii="Calibri" w:eastAsia="Times New Roman" w:hAnsi="Calibri" w:cs="Calibri"/>
                <w:color w:val="000000"/>
                <w:sz w:val="18"/>
                <w:szCs w:val="18"/>
              </w:rPr>
              <w:t>0</w:t>
            </w:r>
            <w:r w:rsidR="00AC2C39" w:rsidRPr="005D6F9C">
              <w:rPr>
                <w:rFonts w:ascii="Calibri" w:eastAsia="Times New Roman" w:hAnsi="Calibri" w:cs="Calibri"/>
                <w:color w:val="000000"/>
                <w:sz w:val="18"/>
                <w:szCs w:val="18"/>
              </w:rPr>
              <w:t>% Participation Rate</w:t>
            </w:r>
          </w:p>
        </w:tc>
        <w:tc>
          <w:tcPr>
            <w:tcW w:w="1313" w:type="dxa"/>
            <w:tcBorders>
              <w:top w:val="nil"/>
              <w:left w:val="nil"/>
              <w:bottom w:val="nil"/>
              <w:right w:val="single" w:sz="8" w:space="0" w:color="auto"/>
            </w:tcBorders>
            <w:shd w:val="clear" w:color="auto" w:fill="auto"/>
            <w:noWrap/>
            <w:vAlign w:val="bottom"/>
            <w:hideMark/>
          </w:tcPr>
          <w:p w14:paraId="443FF818" w14:textId="1CDF0539" w:rsidR="00AC2C39" w:rsidRPr="00EC589D" w:rsidRDefault="00F15585" w:rsidP="00885AB9">
            <w:pPr>
              <w:spacing w:after="0" w:line="240" w:lineRule="auto"/>
              <w:jc w:val="right"/>
              <w:rPr>
                <w:rFonts w:ascii="Calibri" w:eastAsia="Times New Roman" w:hAnsi="Calibri" w:cs="Calibri"/>
                <w:bCs/>
                <w:color w:val="000000"/>
                <w:sz w:val="18"/>
                <w:szCs w:val="18"/>
              </w:rPr>
            </w:pPr>
            <w:r>
              <w:rPr>
                <w:rFonts w:ascii="Calibri" w:eastAsia="Times New Roman" w:hAnsi="Calibri" w:cs="Calibri"/>
                <w:bCs/>
                <w:color w:val="000000"/>
                <w:sz w:val="18"/>
                <w:szCs w:val="18"/>
              </w:rPr>
              <w:t xml:space="preserve">   </w:t>
            </w:r>
            <w:r w:rsidR="00885AB9">
              <w:rPr>
                <w:rFonts w:ascii="Calibri" w:eastAsia="Times New Roman" w:hAnsi="Calibri" w:cs="Calibri"/>
                <w:bCs/>
                <w:color w:val="000000"/>
                <w:sz w:val="18"/>
                <w:szCs w:val="18"/>
              </w:rPr>
              <w:t>4399</w:t>
            </w:r>
            <w:r w:rsidR="00AC2C39" w:rsidRPr="00EC589D">
              <w:rPr>
                <w:rFonts w:ascii="Calibri" w:eastAsia="Times New Roman" w:hAnsi="Calibri" w:cs="Calibri"/>
                <w:bCs/>
                <w:color w:val="000000"/>
                <w:sz w:val="18"/>
                <w:szCs w:val="18"/>
              </w:rPr>
              <w:t xml:space="preserve"> </w:t>
            </w:r>
          </w:p>
        </w:tc>
      </w:tr>
      <w:tr w:rsidR="00AC2C39" w:rsidRPr="00AC2C39" w14:paraId="2C4E2ED9" w14:textId="77777777" w:rsidTr="00753038">
        <w:trPr>
          <w:trHeight w:val="300"/>
        </w:trPr>
        <w:tc>
          <w:tcPr>
            <w:tcW w:w="5970" w:type="dxa"/>
            <w:tcBorders>
              <w:top w:val="nil"/>
              <w:left w:val="single" w:sz="8" w:space="0" w:color="auto"/>
              <w:bottom w:val="nil"/>
              <w:right w:val="nil"/>
            </w:tcBorders>
            <w:shd w:val="clear" w:color="auto" w:fill="auto"/>
            <w:noWrap/>
            <w:vAlign w:val="bottom"/>
            <w:hideMark/>
          </w:tcPr>
          <w:p w14:paraId="37EF31EB" w14:textId="09FC5542" w:rsidR="00AC2C39" w:rsidRPr="005D6F9C" w:rsidRDefault="0002108B" w:rsidP="0002108B">
            <w:pPr>
              <w:spacing w:after="0" w:line="240" w:lineRule="auto"/>
              <w:jc w:val="right"/>
              <w:rPr>
                <w:rFonts w:ascii="Calibri" w:eastAsia="Times New Roman" w:hAnsi="Calibri" w:cs="Calibri"/>
                <w:color w:val="000000"/>
                <w:sz w:val="18"/>
                <w:szCs w:val="18"/>
              </w:rPr>
            </w:pPr>
            <w:r>
              <w:rPr>
                <w:rFonts w:ascii="Calibri" w:eastAsia="Times New Roman" w:hAnsi="Calibri" w:cs="Calibri"/>
                <w:color w:val="000000"/>
                <w:sz w:val="18"/>
                <w:szCs w:val="18"/>
              </w:rPr>
              <w:t>2017-2018 High School</w:t>
            </w:r>
            <w:r w:rsidR="00AC2C39" w:rsidRPr="005D6F9C">
              <w:rPr>
                <w:rFonts w:ascii="Calibri" w:eastAsia="Times New Roman" w:hAnsi="Calibri" w:cs="Calibri"/>
                <w:color w:val="000000"/>
                <w:sz w:val="18"/>
                <w:szCs w:val="18"/>
              </w:rPr>
              <w:t xml:space="preserve"> Sample </w:t>
            </w:r>
            <w:r>
              <w:rPr>
                <w:rFonts w:ascii="Calibri" w:eastAsia="Times New Roman" w:hAnsi="Calibri" w:cs="Calibri"/>
                <w:color w:val="000000"/>
                <w:sz w:val="18"/>
                <w:szCs w:val="18"/>
              </w:rPr>
              <w:t xml:space="preserve">(4 cohorts) </w:t>
            </w:r>
            <w:r w:rsidR="00AC2C39" w:rsidRPr="005D6F9C">
              <w:rPr>
                <w:rFonts w:ascii="Calibri" w:eastAsia="Times New Roman" w:hAnsi="Calibri" w:cs="Calibri"/>
                <w:color w:val="000000"/>
                <w:sz w:val="18"/>
                <w:szCs w:val="18"/>
              </w:rPr>
              <w:t xml:space="preserve">assuming </w:t>
            </w:r>
            <w:r w:rsidR="006B4319">
              <w:rPr>
                <w:rFonts w:ascii="Calibri" w:eastAsia="Times New Roman" w:hAnsi="Calibri" w:cs="Calibri"/>
                <w:color w:val="000000"/>
                <w:sz w:val="18"/>
                <w:szCs w:val="18"/>
              </w:rPr>
              <w:t>7</w:t>
            </w:r>
            <w:r w:rsidRPr="005D6F9C">
              <w:rPr>
                <w:rFonts w:ascii="Calibri" w:eastAsia="Times New Roman" w:hAnsi="Calibri" w:cs="Calibri"/>
                <w:color w:val="000000"/>
                <w:sz w:val="18"/>
                <w:szCs w:val="18"/>
              </w:rPr>
              <w:t>0</w:t>
            </w:r>
            <w:r w:rsidR="00AC2C39" w:rsidRPr="005D6F9C">
              <w:rPr>
                <w:rFonts w:ascii="Calibri" w:eastAsia="Times New Roman" w:hAnsi="Calibri" w:cs="Calibri"/>
                <w:color w:val="000000"/>
                <w:sz w:val="18"/>
                <w:szCs w:val="18"/>
              </w:rPr>
              <w:t>% Retention Rate</w:t>
            </w:r>
          </w:p>
        </w:tc>
        <w:tc>
          <w:tcPr>
            <w:tcW w:w="1313" w:type="dxa"/>
            <w:tcBorders>
              <w:top w:val="nil"/>
              <w:left w:val="nil"/>
              <w:bottom w:val="nil"/>
              <w:right w:val="single" w:sz="8" w:space="0" w:color="auto"/>
            </w:tcBorders>
            <w:shd w:val="clear" w:color="auto" w:fill="auto"/>
            <w:noWrap/>
            <w:vAlign w:val="bottom"/>
            <w:hideMark/>
          </w:tcPr>
          <w:p w14:paraId="6E5ACBED" w14:textId="2A65DAB9" w:rsidR="00AC2C39" w:rsidRPr="00EC589D" w:rsidRDefault="00AC2C39" w:rsidP="007339D2">
            <w:pPr>
              <w:spacing w:after="0" w:line="240" w:lineRule="auto"/>
              <w:jc w:val="right"/>
              <w:rPr>
                <w:rFonts w:ascii="Calibri" w:eastAsia="Times New Roman" w:hAnsi="Calibri" w:cs="Calibri"/>
                <w:bCs/>
                <w:color w:val="000000"/>
                <w:sz w:val="18"/>
                <w:szCs w:val="18"/>
              </w:rPr>
            </w:pPr>
            <w:r w:rsidRPr="00EC589D">
              <w:rPr>
                <w:rFonts w:ascii="Calibri" w:eastAsia="Times New Roman" w:hAnsi="Calibri" w:cs="Calibri"/>
                <w:bCs/>
                <w:color w:val="000000"/>
                <w:sz w:val="18"/>
                <w:szCs w:val="18"/>
              </w:rPr>
              <w:t xml:space="preserve">    </w:t>
            </w:r>
            <w:r w:rsidR="00885AB9">
              <w:rPr>
                <w:rFonts w:ascii="Calibri" w:eastAsia="Times New Roman" w:hAnsi="Calibri" w:cs="Calibri"/>
                <w:bCs/>
                <w:color w:val="000000"/>
                <w:sz w:val="18"/>
                <w:szCs w:val="18"/>
              </w:rPr>
              <w:t>4629</w:t>
            </w:r>
            <w:r w:rsidRPr="00EC589D">
              <w:rPr>
                <w:rFonts w:ascii="Calibri" w:eastAsia="Times New Roman" w:hAnsi="Calibri" w:cs="Calibri"/>
                <w:bCs/>
                <w:color w:val="000000"/>
                <w:sz w:val="18"/>
                <w:szCs w:val="18"/>
              </w:rPr>
              <w:t xml:space="preserve"> </w:t>
            </w:r>
          </w:p>
        </w:tc>
      </w:tr>
      <w:tr w:rsidR="00AC2C39" w:rsidRPr="00AC2C39" w14:paraId="055910ED" w14:textId="77777777" w:rsidTr="00753038">
        <w:trPr>
          <w:trHeight w:val="315"/>
        </w:trPr>
        <w:tc>
          <w:tcPr>
            <w:tcW w:w="7283" w:type="dxa"/>
            <w:gridSpan w:val="2"/>
            <w:tcBorders>
              <w:top w:val="nil"/>
              <w:left w:val="single" w:sz="8" w:space="0" w:color="auto"/>
              <w:bottom w:val="double" w:sz="6" w:space="0" w:color="auto"/>
              <w:right w:val="single" w:sz="8" w:space="0" w:color="000000"/>
            </w:tcBorders>
            <w:shd w:val="clear" w:color="auto" w:fill="auto"/>
            <w:noWrap/>
            <w:vAlign w:val="bottom"/>
            <w:hideMark/>
          </w:tcPr>
          <w:p w14:paraId="4E67F61A" w14:textId="2037B2A8" w:rsidR="00AC2C39" w:rsidRPr="005D6F9C" w:rsidRDefault="0002108B" w:rsidP="00FD54BD">
            <w:pPr>
              <w:spacing w:after="0" w:line="240" w:lineRule="auto"/>
              <w:jc w:val="right"/>
              <w:rPr>
                <w:rFonts w:ascii="Calibri" w:eastAsia="Times New Roman" w:hAnsi="Calibri" w:cs="Calibri"/>
                <w:b/>
                <w:bCs/>
                <w:color w:val="000000"/>
                <w:sz w:val="18"/>
                <w:szCs w:val="18"/>
              </w:rPr>
            </w:pPr>
            <w:r>
              <w:rPr>
                <w:rFonts w:ascii="Calibri" w:eastAsia="Times New Roman" w:hAnsi="Calibri" w:cs="Calibri"/>
                <w:color w:val="000000"/>
                <w:sz w:val="18"/>
                <w:szCs w:val="18"/>
              </w:rPr>
              <w:t>2018-2019 High School</w:t>
            </w:r>
            <w:r w:rsidRPr="005D6F9C">
              <w:rPr>
                <w:rFonts w:ascii="Calibri" w:eastAsia="Times New Roman" w:hAnsi="Calibri" w:cs="Calibri"/>
                <w:color w:val="000000"/>
                <w:sz w:val="18"/>
                <w:szCs w:val="18"/>
              </w:rPr>
              <w:t xml:space="preserve"> Sample </w:t>
            </w:r>
            <w:r>
              <w:rPr>
                <w:rFonts w:ascii="Calibri" w:eastAsia="Times New Roman" w:hAnsi="Calibri" w:cs="Calibri"/>
                <w:color w:val="000000"/>
                <w:sz w:val="18"/>
                <w:szCs w:val="18"/>
              </w:rPr>
              <w:t xml:space="preserve">(3 cohorts) </w:t>
            </w:r>
            <w:r w:rsidRPr="005D6F9C">
              <w:rPr>
                <w:rFonts w:ascii="Calibri" w:eastAsia="Times New Roman" w:hAnsi="Calibri" w:cs="Calibri"/>
                <w:color w:val="000000"/>
                <w:sz w:val="18"/>
                <w:szCs w:val="18"/>
              </w:rPr>
              <w:t xml:space="preserve">assuming </w:t>
            </w:r>
            <w:r w:rsidR="006B4319">
              <w:rPr>
                <w:rFonts w:ascii="Calibri" w:eastAsia="Times New Roman" w:hAnsi="Calibri" w:cs="Calibri"/>
                <w:color w:val="000000"/>
                <w:sz w:val="18"/>
                <w:szCs w:val="18"/>
              </w:rPr>
              <w:t>7</w:t>
            </w:r>
            <w:r w:rsidRPr="005D6F9C">
              <w:rPr>
                <w:rFonts w:ascii="Calibri" w:eastAsia="Times New Roman" w:hAnsi="Calibri" w:cs="Calibri"/>
                <w:color w:val="000000"/>
                <w:sz w:val="18"/>
                <w:szCs w:val="18"/>
              </w:rPr>
              <w:t>0% Retention Rate</w:t>
            </w:r>
            <w:r w:rsidR="00885AB9">
              <w:rPr>
                <w:rFonts w:ascii="Calibri" w:eastAsia="Times New Roman" w:hAnsi="Calibri" w:cs="Calibri"/>
                <w:bCs/>
                <w:color w:val="000000"/>
                <w:sz w:val="18"/>
                <w:szCs w:val="18"/>
              </w:rPr>
              <w:t xml:space="preserve">                   3583</w:t>
            </w:r>
          </w:p>
        </w:tc>
      </w:tr>
      <w:tr w:rsidR="00AC2C39" w:rsidRPr="00AC2C39" w14:paraId="7EC72491" w14:textId="77777777" w:rsidTr="00FD54BD">
        <w:trPr>
          <w:trHeight w:val="315"/>
        </w:trPr>
        <w:tc>
          <w:tcPr>
            <w:tcW w:w="5970" w:type="dxa"/>
            <w:tcBorders>
              <w:top w:val="nil"/>
              <w:left w:val="single" w:sz="8" w:space="0" w:color="auto"/>
              <w:bottom w:val="nil"/>
              <w:right w:val="nil"/>
            </w:tcBorders>
            <w:shd w:val="clear" w:color="auto" w:fill="auto"/>
            <w:noWrap/>
            <w:vAlign w:val="bottom"/>
          </w:tcPr>
          <w:p w14:paraId="44EB0088" w14:textId="4D5D8A11" w:rsidR="00AC2C39" w:rsidRPr="005D6F9C" w:rsidRDefault="00AC2C39" w:rsidP="00202898">
            <w:pPr>
              <w:spacing w:after="0" w:line="240" w:lineRule="auto"/>
              <w:rPr>
                <w:rFonts w:ascii="Calibri" w:eastAsia="Times New Roman" w:hAnsi="Calibri" w:cs="Calibri"/>
                <w:color w:val="000000"/>
                <w:sz w:val="18"/>
                <w:szCs w:val="18"/>
              </w:rPr>
            </w:pPr>
          </w:p>
        </w:tc>
        <w:tc>
          <w:tcPr>
            <w:tcW w:w="1313" w:type="dxa"/>
            <w:tcBorders>
              <w:top w:val="nil"/>
              <w:left w:val="nil"/>
              <w:bottom w:val="nil"/>
              <w:right w:val="single" w:sz="8" w:space="0" w:color="auto"/>
            </w:tcBorders>
            <w:shd w:val="clear" w:color="auto" w:fill="auto"/>
            <w:noWrap/>
            <w:vAlign w:val="bottom"/>
          </w:tcPr>
          <w:p w14:paraId="0680303C" w14:textId="21C5EA37" w:rsidR="00AC2C39" w:rsidRPr="005D6F9C" w:rsidRDefault="00AC2C39" w:rsidP="00202898">
            <w:pPr>
              <w:spacing w:after="0" w:line="240" w:lineRule="auto"/>
              <w:jc w:val="center"/>
              <w:rPr>
                <w:rFonts w:ascii="Calibri" w:eastAsia="Times New Roman" w:hAnsi="Calibri" w:cs="Calibri"/>
                <w:color w:val="000000"/>
                <w:sz w:val="18"/>
                <w:szCs w:val="18"/>
              </w:rPr>
            </w:pPr>
          </w:p>
        </w:tc>
      </w:tr>
      <w:tr w:rsidR="00E36237" w:rsidRPr="00AC2C39" w14:paraId="27E51AA2" w14:textId="77777777" w:rsidTr="000927D0">
        <w:trPr>
          <w:trHeight w:val="315"/>
        </w:trPr>
        <w:tc>
          <w:tcPr>
            <w:tcW w:w="5970" w:type="dxa"/>
            <w:tcBorders>
              <w:top w:val="nil"/>
              <w:left w:val="single" w:sz="8" w:space="0" w:color="auto"/>
              <w:bottom w:val="single" w:sz="8" w:space="0" w:color="auto"/>
              <w:right w:val="nil"/>
            </w:tcBorders>
            <w:shd w:val="clear" w:color="auto" w:fill="auto"/>
            <w:noWrap/>
            <w:vAlign w:val="bottom"/>
          </w:tcPr>
          <w:p w14:paraId="38D2C669" w14:textId="24C166F4" w:rsidR="00E36237" w:rsidRPr="005D6F9C" w:rsidRDefault="001A1604" w:rsidP="001A1604">
            <w:pPr>
              <w:spacing w:after="0" w:line="240" w:lineRule="auto"/>
              <w:jc w:val="right"/>
              <w:rPr>
                <w:rFonts w:ascii="Calibri" w:eastAsia="Times New Roman" w:hAnsi="Calibri" w:cs="Calibri"/>
                <w:color w:val="000000"/>
                <w:sz w:val="18"/>
                <w:szCs w:val="18"/>
              </w:rPr>
            </w:pPr>
            <w:r>
              <w:rPr>
                <w:rFonts w:ascii="Calibri" w:eastAsia="Times New Roman" w:hAnsi="Calibri" w:cs="Calibri"/>
                <w:color w:val="000000"/>
                <w:sz w:val="18"/>
                <w:szCs w:val="18"/>
              </w:rPr>
              <w:t xml:space="preserve">Final </w:t>
            </w:r>
            <w:r w:rsidR="00F15585">
              <w:rPr>
                <w:rFonts w:ascii="Calibri" w:eastAsia="Times New Roman" w:hAnsi="Calibri" w:cs="Calibri"/>
                <w:color w:val="000000"/>
                <w:sz w:val="18"/>
                <w:szCs w:val="18"/>
              </w:rPr>
              <w:t xml:space="preserve">sample </w:t>
            </w:r>
            <w:r w:rsidR="00F32C47">
              <w:rPr>
                <w:rFonts w:ascii="Calibri" w:eastAsia="Times New Roman" w:hAnsi="Calibri" w:cs="Calibri"/>
                <w:color w:val="000000"/>
                <w:sz w:val="18"/>
                <w:szCs w:val="18"/>
              </w:rPr>
              <w:t xml:space="preserve">for 2016-2019 </w:t>
            </w:r>
            <w:r w:rsidR="00F15585">
              <w:rPr>
                <w:rFonts w:ascii="Calibri" w:eastAsia="Times New Roman" w:hAnsi="Calibri" w:cs="Calibri"/>
                <w:color w:val="000000"/>
                <w:sz w:val="18"/>
                <w:szCs w:val="18"/>
              </w:rPr>
              <w:t xml:space="preserve">assuming </w:t>
            </w:r>
            <w:r w:rsidR="006B4319">
              <w:rPr>
                <w:rFonts w:ascii="Calibri" w:eastAsia="Times New Roman" w:hAnsi="Calibri" w:cs="Calibri"/>
                <w:color w:val="000000"/>
                <w:sz w:val="18"/>
                <w:szCs w:val="18"/>
              </w:rPr>
              <w:t>7</w:t>
            </w:r>
            <w:r>
              <w:rPr>
                <w:rFonts w:ascii="Calibri" w:eastAsia="Times New Roman" w:hAnsi="Calibri" w:cs="Calibri"/>
                <w:color w:val="000000"/>
                <w:sz w:val="18"/>
                <w:szCs w:val="18"/>
              </w:rPr>
              <w:t>0</w:t>
            </w:r>
            <w:r w:rsidR="00E36237" w:rsidRPr="005D6F9C">
              <w:rPr>
                <w:rFonts w:ascii="Calibri" w:eastAsia="Times New Roman" w:hAnsi="Calibri" w:cs="Calibri"/>
                <w:color w:val="000000"/>
                <w:sz w:val="18"/>
                <w:szCs w:val="18"/>
              </w:rPr>
              <w:t>% Participation Rate</w:t>
            </w:r>
          </w:p>
        </w:tc>
        <w:tc>
          <w:tcPr>
            <w:tcW w:w="1313" w:type="dxa"/>
            <w:tcBorders>
              <w:top w:val="nil"/>
              <w:left w:val="nil"/>
              <w:bottom w:val="single" w:sz="8" w:space="0" w:color="auto"/>
              <w:right w:val="single" w:sz="8" w:space="0" w:color="auto"/>
            </w:tcBorders>
            <w:shd w:val="clear" w:color="auto" w:fill="auto"/>
            <w:noWrap/>
            <w:vAlign w:val="bottom"/>
          </w:tcPr>
          <w:p w14:paraId="09128E2D" w14:textId="25E9732A" w:rsidR="00E36237" w:rsidRPr="00EC589D" w:rsidRDefault="00885AB9" w:rsidP="00AC2C39">
            <w:pPr>
              <w:spacing w:after="0" w:line="240" w:lineRule="auto"/>
              <w:jc w:val="right"/>
              <w:rPr>
                <w:rFonts w:ascii="Calibri" w:eastAsia="Times New Roman" w:hAnsi="Calibri" w:cs="Calibri"/>
                <w:bCs/>
                <w:color w:val="000000"/>
                <w:sz w:val="18"/>
                <w:szCs w:val="18"/>
              </w:rPr>
            </w:pPr>
            <w:r>
              <w:rPr>
                <w:rFonts w:ascii="Calibri" w:eastAsia="Times New Roman" w:hAnsi="Calibri" w:cs="Calibri"/>
                <w:bCs/>
                <w:color w:val="000000"/>
                <w:sz w:val="18"/>
                <w:szCs w:val="18"/>
              </w:rPr>
              <w:t>12,611</w:t>
            </w:r>
          </w:p>
        </w:tc>
      </w:tr>
      <w:tr w:rsidR="00AC2C39" w:rsidRPr="00AC2C39" w14:paraId="1E7EDD9E" w14:textId="77777777" w:rsidTr="00202898">
        <w:trPr>
          <w:trHeight w:val="315"/>
        </w:trPr>
        <w:tc>
          <w:tcPr>
            <w:tcW w:w="5970" w:type="dxa"/>
            <w:tcBorders>
              <w:top w:val="nil"/>
              <w:left w:val="single" w:sz="8" w:space="0" w:color="auto"/>
              <w:bottom w:val="single" w:sz="8" w:space="0" w:color="auto"/>
              <w:right w:val="nil"/>
            </w:tcBorders>
            <w:shd w:val="clear" w:color="auto" w:fill="auto"/>
            <w:noWrap/>
            <w:vAlign w:val="bottom"/>
          </w:tcPr>
          <w:p w14:paraId="1B3B7ADE" w14:textId="28B1A1DE" w:rsidR="00AC2C39" w:rsidRPr="005D6F9C" w:rsidRDefault="00AC2C39" w:rsidP="00AC2C39">
            <w:pPr>
              <w:spacing w:after="0" w:line="240" w:lineRule="auto"/>
              <w:jc w:val="right"/>
              <w:rPr>
                <w:rFonts w:ascii="Calibri" w:eastAsia="Times New Roman" w:hAnsi="Calibri" w:cs="Calibri"/>
                <w:color w:val="000000"/>
                <w:sz w:val="18"/>
                <w:szCs w:val="18"/>
              </w:rPr>
            </w:pPr>
          </w:p>
        </w:tc>
        <w:tc>
          <w:tcPr>
            <w:tcW w:w="1313" w:type="dxa"/>
            <w:tcBorders>
              <w:top w:val="nil"/>
              <w:left w:val="nil"/>
              <w:bottom w:val="single" w:sz="8" w:space="0" w:color="auto"/>
              <w:right w:val="single" w:sz="8" w:space="0" w:color="auto"/>
            </w:tcBorders>
            <w:shd w:val="clear" w:color="auto" w:fill="auto"/>
            <w:noWrap/>
            <w:vAlign w:val="bottom"/>
          </w:tcPr>
          <w:p w14:paraId="53E54B19" w14:textId="05C08917" w:rsidR="00AC2C39" w:rsidRPr="00EC589D" w:rsidRDefault="00AC2C39" w:rsidP="00AC2C39">
            <w:pPr>
              <w:spacing w:after="0" w:line="240" w:lineRule="auto"/>
              <w:jc w:val="right"/>
              <w:rPr>
                <w:rFonts w:ascii="Calibri" w:eastAsia="Times New Roman" w:hAnsi="Calibri" w:cs="Calibri"/>
                <w:bCs/>
                <w:color w:val="000000"/>
                <w:sz w:val="18"/>
                <w:szCs w:val="18"/>
              </w:rPr>
            </w:pPr>
          </w:p>
        </w:tc>
      </w:tr>
    </w:tbl>
    <w:p w14:paraId="0408C095" w14:textId="77777777" w:rsidR="000E5B6D" w:rsidRDefault="000E5B6D" w:rsidP="006833F4">
      <w:pPr>
        <w:suppressLineNumbers/>
        <w:spacing w:after="0" w:line="240" w:lineRule="auto"/>
        <w:rPr>
          <w:rFonts w:ascii="Times New Roman" w:hAnsi="Times New Roman" w:cs="Times New Roman"/>
          <w:u w:val="single"/>
        </w:rPr>
      </w:pPr>
    </w:p>
    <w:p w14:paraId="5ED0C0DC" w14:textId="77777777" w:rsidR="002E7244" w:rsidRDefault="002E7244" w:rsidP="006833F4">
      <w:pPr>
        <w:suppressLineNumbers/>
        <w:spacing w:after="0" w:line="240" w:lineRule="auto"/>
        <w:rPr>
          <w:rFonts w:ascii="Times New Roman" w:hAnsi="Times New Roman" w:cs="Times New Roman"/>
        </w:rPr>
      </w:pPr>
    </w:p>
    <w:p w14:paraId="0983A2A0" w14:textId="77777777" w:rsidR="00C549F6" w:rsidRPr="00D3745D" w:rsidRDefault="00C549F6" w:rsidP="006833F4">
      <w:pPr>
        <w:pStyle w:val="Heading2"/>
        <w:widowControl/>
        <w:suppressLineNumbers/>
        <w:autoSpaceDE/>
        <w:autoSpaceDN/>
        <w:adjustRightInd/>
        <w:rPr>
          <w:rFonts w:ascii="Times New Roman" w:hAnsi="Times New Roman"/>
          <w:sz w:val="22"/>
        </w:rPr>
      </w:pPr>
    </w:p>
    <w:p w14:paraId="1A027A6A" w14:textId="77777777" w:rsidR="006833F4" w:rsidRPr="00682E5A" w:rsidRDefault="006833F4" w:rsidP="006833F4">
      <w:pPr>
        <w:pStyle w:val="Heading2"/>
        <w:widowControl/>
        <w:suppressLineNumbers/>
        <w:autoSpaceDE/>
        <w:autoSpaceDN/>
        <w:adjustRightInd/>
        <w:rPr>
          <w:rFonts w:ascii="Times New Roman" w:hAnsi="Times New Roman" w:cs="Times New Roman"/>
          <w:sz w:val="22"/>
          <w:szCs w:val="22"/>
        </w:rPr>
      </w:pPr>
      <w:r w:rsidRPr="00682E5A">
        <w:rPr>
          <w:rFonts w:ascii="Times New Roman" w:hAnsi="Times New Roman" w:cs="Times New Roman"/>
          <w:sz w:val="22"/>
          <w:szCs w:val="22"/>
        </w:rPr>
        <w:t>B.2. Procedures for the Collection of Information</w:t>
      </w:r>
    </w:p>
    <w:p w14:paraId="6C1F0760" w14:textId="77777777" w:rsidR="006833F4" w:rsidRPr="00682E5A" w:rsidRDefault="006833F4" w:rsidP="006833F4">
      <w:pPr>
        <w:suppressLineNumbers/>
        <w:spacing w:after="0" w:line="240" w:lineRule="auto"/>
        <w:rPr>
          <w:rFonts w:ascii="Times New Roman" w:hAnsi="Times New Roman" w:cs="Times New Roman"/>
          <w:b/>
          <w:i/>
        </w:rPr>
      </w:pPr>
    </w:p>
    <w:p w14:paraId="7D6AEA07" w14:textId="5D258F39" w:rsidR="00DE1ADE" w:rsidRDefault="00DE1ADE" w:rsidP="006833F4">
      <w:pPr>
        <w:spacing w:after="0" w:line="240" w:lineRule="auto"/>
        <w:rPr>
          <w:rFonts w:ascii="Times New Roman" w:hAnsi="Times New Roman" w:cs="Times New Roman"/>
          <w:u w:val="single"/>
        </w:rPr>
      </w:pPr>
      <w:bookmarkStart w:id="3" w:name="_Toc12183291"/>
      <w:bookmarkStart w:id="4" w:name="_Toc14160672"/>
      <w:r w:rsidRPr="00202898">
        <w:rPr>
          <w:rFonts w:ascii="Times New Roman" w:hAnsi="Times New Roman" w:cs="Times New Roman"/>
        </w:rPr>
        <w:t>As part of the</w:t>
      </w:r>
      <w:r>
        <w:rPr>
          <w:rFonts w:ascii="Times New Roman" w:hAnsi="Times New Roman" w:cs="Times New Roman"/>
        </w:rPr>
        <w:t xml:space="preserve"> original study approved in OMB package </w:t>
      </w:r>
      <w:r w:rsidR="00202898">
        <w:rPr>
          <w:rFonts w:ascii="Times New Roman" w:hAnsi="Times New Roman" w:cs="Times New Roman"/>
        </w:rPr>
        <w:t>#</w:t>
      </w:r>
      <w:r>
        <w:rPr>
          <w:rFonts w:ascii="Times New Roman" w:hAnsi="Times New Roman" w:cs="Times New Roman"/>
        </w:rPr>
        <w:t xml:space="preserve">0920-0941, middle school students were surveyed during the school day.  Because many of the students in our sample across the four sites matriculated to many different high schools, </w:t>
      </w:r>
      <w:r w:rsidR="00AF1A8C">
        <w:rPr>
          <w:rFonts w:ascii="Times New Roman" w:hAnsi="Times New Roman" w:cs="Times New Roman"/>
        </w:rPr>
        <w:t xml:space="preserve">we are able to survey some students during the school day in high school (pending the school’s permission), but we must employ the use of other survey methods as well, such as mail, online, phone, and in-person methods. These have been approved for high school collection under the current approval (OMB package 0920-0941) and we are requesting to continue these survey methods in the current revision request. </w:t>
      </w:r>
    </w:p>
    <w:p w14:paraId="42900532" w14:textId="77777777" w:rsidR="00EF2D7D" w:rsidRDefault="00EF2D7D" w:rsidP="00EF2D7D">
      <w:pPr>
        <w:spacing w:after="0" w:line="240" w:lineRule="auto"/>
        <w:rPr>
          <w:rFonts w:ascii="Times New Roman" w:hAnsi="Times New Roman" w:cs="Times New Roman"/>
        </w:rPr>
      </w:pPr>
    </w:p>
    <w:p w14:paraId="2A242F26" w14:textId="23C3D869" w:rsidR="00EF2D7D" w:rsidRDefault="00847A15" w:rsidP="00EF2D7D">
      <w:pPr>
        <w:spacing w:after="0" w:line="240" w:lineRule="auto"/>
        <w:rPr>
          <w:rFonts w:ascii="Times New Roman" w:hAnsi="Times New Roman" w:cs="Times New Roman"/>
        </w:rPr>
      </w:pPr>
      <w:r w:rsidRPr="00202898">
        <w:rPr>
          <w:rFonts w:ascii="Times New Roman" w:hAnsi="Times New Roman" w:cs="Times New Roman"/>
          <w:u w:val="single"/>
        </w:rPr>
        <w:t>In school survey administration:</w:t>
      </w:r>
      <w:r>
        <w:rPr>
          <w:rFonts w:ascii="Times New Roman" w:hAnsi="Times New Roman" w:cs="Times New Roman"/>
        </w:rPr>
        <w:t xml:space="preserve"> </w:t>
      </w:r>
      <w:r w:rsidR="00E8055A">
        <w:rPr>
          <w:rFonts w:ascii="Times New Roman" w:hAnsi="Times New Roman" w:cs="Times New Roman"/>
        </w:rPr>
        <w:t>NORC</w:t>
      </w:r>
      <w:r w:rsidR="008A24AC">
        <w:rPr>
          <w:rFonts w:ascii="Times New Roman" w:hAnsi="Times New Roman" w:cs="Times New Roman"/>
        </w:rPr>
        <w:t xml:space="preserve"> (evaluation contractor)</w:t>
      </w:r>
      <w:r w:rsidR="00E8055A">
        <w:rPr>
          <w:rFonts w:ascii="Times New Roman" w:hAnsi="Times New Roman" w:cs="Times New Roman"/>
        </w:rPr>
        <w:t xml:space="preserve"> will identify schools that have clusters of students from our sample that are large enough (e.g., more than 5 students in one school) to make attempting in-school administration of surveys a cost-effective approach.  NORC will notify parents through a letter that they will be surveying their student again as part of the </w:t>
      </w:r>
      <w:r w:rsidR="00E8055A" w:rsidRPr="00A26125">
        <w:rPr>
          <w:rFonts w:ascii="Times New Roman" w:hAnsi="Times New Roman" w:cs="Times New Roman"/>
          <w:i/>
        </w:rPr>
        <w:t>Dating Matters</w:t>
      </w:r>
      <w:r w:rsidR="00A26125">
        <w:rPr>
          <w:rFonts w:ascii="Times New Roman" w:hAnsi="Times New Roman" w:cs="Times New Roman"/>
        </w:rPr>
        <w:t>® evaluation study, which they previously</w:t>
      </w:r>
      <w:r w:rsidR="00E8055A">
        <w:rPr>
          <w:rFonts w:ascii="Times New Roman" w:hAnsi="Times New Roman" w:cs="Times New Roman"/>
        </w:rPr>
        <w:t xml:space="preserve"> gave consent for their child to participate</w:t>
      </w:r>
      <w:r w:rsidR="00A26125">
        <w:rPr>
          <w:rFonts w:ascii="Times New Roman" w:hAnsi="Times New Roman" w:cs="Times New Roman"/>
        </w:rPr>
        <w:t xml:space="preserve"> in</w:t>
      </w:r>
      <w:r w:rsidR="00E8055A">
        <w:rPr>
          <w:rFonts w:ascii="Times New Roman" w:hAnsi="Times New Roman" w:cs="Times New Roman"/>
        </w:rPr>
        <w:t>, and will give the parent the opportunity to opt their child out of the current and future surveys.  Students will either be surveyed in sc</w:t>
      </w:r>
      <w:r w:rsidR="00A26125">
        <w:rPr>
          <w:rFonts w:ascii="Times New Roman" w:hAnsi="Times New Roman" w:cs="Times New Roman"/>
        </w:rPr>
        <w:t>hool via paper and pencil</w:t>
      </w:r>
      <w:r w:rsidR="00E8055A">
        <w:rPr>
          <w:rFonts w:ascii="Times New Roman" w:hAnsi="Times New Roman" w:cs="Times New Roman"/>
        </w:rPr>
        <w:t xml:space="preserve"> or </w:t>
      </w:r>
      <w:r w:rsidR="00A26125">
        <w:rPr>
          <w:rFonts w:ascii="Times New Roman" w:hAnsi="Times New Roman" w:cs="Times New Roman"/>
        </w:rPr>
        <w:t>an online format</w:t>
      </w:r>
      <w:r w:rsidR="00E8055A">
        <w:rPr>
          <w:rFonts w:ascii="Times New Roman" w:hAnsi="Times New Roman" w:cs="Times New Roman"/>
        </w:rPr>
        <w:t xml:space="preserve"> depending on the preferences and </w:t>
      </w:r>
      <w:r w:rsidR="00FA3D38">
        <w:rPr>
          <w:rFonts w:ascii="Times New Roman" w:hAnsi="Times New Roman" w:cs="Times New Roman"/>
        </w:rPr>
        <w:t xml:space="preserve">resources available at the school. </w:t>
      </w:r>
      <w:r w:rsidR="00EF2D7D" w:rsidRPr="00682E5A">
        <w:rPr>
          <w:rFonts w:ascii="Times New Roman" w:hAnsi="Times New Roman" w:cs="Times New Roman"/>
        </w:rPr>
        <w:t>Stude</w:t>
      </w:r>
      <w:r w:rsidR="00EF2D7D">
        <w:rPr>
          <w:rFonts w:ascii="Times New Roman" w:hAnsi="Times New Roman" w:cs="Times New Roman"/>
        </w:rPr>
        <w:t>nt assent will</w:t>
      </w:r>
      <w:r w:rsidR="00EF2D7D" w:rsidRPr="00682E5A">
        <w:rPr>
          <w:rFonts w:ascii="Times New Roman" w:hAnsi="Times New Roman" w:cs="Times New Roman"/>
        </w:rPr>
        <w:t xml:space="preserve"> be obtained the day of survey administration </w:t>
      </w:r>
      <w:r w:rsidR="00EF2D7D">
        <w:rPr>
          <w:rFonts w:ascii="Times New Roman" w:hAnsi="Times New Roman" w:cs="Times New Roman"/>
        </w:rPr>
        <w:t>(see Attachment TT</w:t>
      </w:r>
      <w:r w:rsidR="00A26125">
        <w:rPr>
          <w:rFonts w:ascii="Times New Roman" w:hAnsi="Times New Roman" w:cs="Times New Roman"/>
        </w:rPr>
        <w:t>)</w:t>
      </w:r>
      <w:r w:rsidR="004300A5">
        <w:rPr>
          <w:rFonts w:ascii="Times New Roman" w:hAnsi="Times New Roman" w:cs="Times New Roman"/>
        </w:rPr>
        <w:t>. S</w:t>
      </w:r>
      <w:r w:rsidR="00EF2D7D" w:rsidRPr="00682E5A">
        <w:rPr>
          <w:rFonts w:ascii="Times New Roman" w:hAnsi="Times New Roman" w:cs="Times New Roman"/>
        </w:rPr>
        <w:t xml:space="preserve">tudents will have the chance to ask any questions before signing or deciding not to participate.  </w:t>
      </w:r>
      <w:r w:rsidR="00EF2D7D">
        <w:rPr>
          <w:rFonts w:ascii="Times New Roman" w:hAnsi="Times New Roman" w:cs="Times New Roman"/>
        </w:rPr>
        <w:t xml:space="preserve">Non-participating students will be directed to complete other work as assigned by the teacher </w:t>
      </w:r>
      <w:r w:rsidR="00FA3D38">
        <w:rPr>
          <w:rFonts w:ascii="Times New Roman" w:hAnsi="Times New Roman" w:cs="Times New Roman"/>
        </w:rPr>
        <w:t>or to return to their classroom while assenting</w:t>
      </w:r>
      <w:r w:rsidR="00EF2D7D">
        <w:rPr>
          <w:rFonts w:ascii="Times New Roman" w:hAnsi="Times New Roman" w:cs="Times New Roman"/>
        </w:rPr>
        <w:t xml:space="preserve"> peers complete the surveys.</w:t>
      </w:r>
    </w:p>
    <w:p w14:paraId="4931926E" w14:textId="77777777" w:rsidR="0073097E" w:rsidRDefault="0073097E" w:rsidP="00EF2D7D">
      <w:pPr>
        <w:spacing w:after="0" w:line="240" w:lineRule="auto"/>
        <w:rPr>
          <w:rFonts w:ascii="Times New Roman" w:hAnsi="Times New Roman" w:cs="Times New Roman"/>
        </w:rPr>
      </w:pPr>
    </w:p>
    <w:p w14:paraId="0DCB66B2" w14:textId="77777777" w:rsidR="0073097E" w:rsidRDefault="0073097E" w:rsidP="00EF2D7D">
      <w:pPr>
        <w:spacing w:after="0" w:line="240" w:lineRule="auto"/>
        <w:rPr>
          <w:rFonts w:ascii="Times New Roman" w:hAnsi="Times New Roman" w:cs="Times New Roman"/>
        </w:rPr>
      </w:pPr>
      <w:r>
        <w:rPr>
          <w:rFonts w:ascii="Times New Roman" w:hAnsi="Times New Roman" w:cs="Times New Roman"/>
        </w:rPr>
        <w:t>For paper and pencil administered surveys, s</w:t>
      </w:r>
      <w:r w:rsidRPr="00C829D9">
        <w:rPr>
          <w:rFonts w:ascii="Times New Roman" w:hAnsi="Times New Roman" w:cs="Times New Roman"/>
        </w:rPr>
        <w:t xml:space="preserve">urveys come with a pre-attached unique identifier number </w:t>
      </w:r>
      <w:r>
        <w:rPr>
          <w:rFonts w:ascii="Times New Roman" w:hAnsi="Times New Roman" w:cs="Times New Roman"/>
        </w:rPr>
        <w:t>assigned to the student at their first survey administration in the study</w:t>
      </w:r>
      <w:r w:rsidRPr="00C829D9">
        <w:rPr>
          <w:rFonts w:ascii="Times New Roman" w:hAnsi="Times New Roman" w:cs="Times New Roman"/>
        </w:rPr>
        <w:t xml:space="preserve">. In addition, each survey </w:t>
      </w:r>
      <w:r>
        <w:rPr>
          <w:rFonts w:ascii="Times New Roman" w:hAnsi="Times New Roman" w:cs="Times New Roman"/>
        </w:rPr>
        <w:t xml:space="preserve">has </w:t>
      </w:r>
      <w:r w:rsidRPr="00C829D9">
        <w:rPr>
          <w:rFonts w:ascii="Times New Roman" w:hAnsi="Times New Roman" w:cs="Times New Roman"/>
        </w:rPr>
        <w:t xml:space="preserve">removable sticker with the student’s name affixed. This will allow staff to distribute surveys easily in classrooms. Students will be instructed to remove the name portion of the label before returning completed surveys to the staff. The ID-to-name code matrix will only be available to the research team and will be secured in the </w:t>
      </w:r>
      <w:r>
        <w:rPr>
          <w:rFonts w:ascii="Times New Roman" w:hAnsi="Times New Roman" w:cs="Times New Roman"/>
        </w:rPr>
        <w:t>(contractor) project director’s office</w:t>
      </w:r>
      <w:r w:rsidRPr="00C829D9">
        <w:rPr>
          <w:rFonts w:ascii="Times New Roman" w:hAnsi="Times New Roman" w:cs="Times New Roman"/>
        </w:rPr>
        <w:t xml:space="preserve">. </w:t>
      </w:r>
      <w:r w:rsidRPr="00682E5A">
        <w:rPr>
          <w:rFonts w:ascii="Times New Roman" w:hAnsi="Times New Roman" w:cs="Times New Roman"/>
        </w:rPr>
        <w:t xml:space="preserve">The assessments will be administered during a class period or other school designated time during the school day. Students will read the items silently to themselves and answer the questions.  When they are finished, they will insert the survey into a </w:t>
      </w:r>
      <w:r>
        <w:rPr>
          <w:rFonts w:ascii="Times New Roman" w:hAnsi="Times New Roman" w:cs="Times New Roman"/>
        </w:rPr>
        <w:t>secure</w:t>
      </w:r>
      <w:r w:rsidRPr="00682E5A">
        <w:rPr>
          <w:rFonts w:ascii="Times New Roman" w:hAnsi="Times New Roman" w:cs="Times New Roman"/>
        </w:rPr>
        <w:t xml:space="preserve"> envelope being monitored by the data collector.  </w:t>
      </w:r>
    </w:p>
    <w:p w14:paraId="4F2F813F" w14:textId="77777777" w:rsidR="0073097E" w:rsidRDefault="0073097E" w:rsidP="00EF2D7D">
      <w:pPr>
        <w:spacing w:after="0" w:line="240" w:lineRule="auto"/>
        <w:rPr>
          <w:rFonts w:ascii="Times New Roman" w:hAnsi="Times New Roman" w:cs="Times New Roman"/>
        </w:rPr>
      </w:pPr>
    </w:p>
    <w:p w14:paraId="6C7E2BC5" w14:textId="1D0577EF" w:rsidR="0073097E" w:rsidRDefault="0073097E" w:rsidP="00EF2D7D">
      <w:pPr>
        <w:spacing w:after="0" w:line="240" w:lineRule="auto"/>
        <w:rPr>
          <w:rFonts w:ascii="Times New Roman" w:hAnsi="Times New Roman" w:cs="Times New Roman"/>
        </w:rPr>
      </w:pPr>
      <w:r>
        <w:rPr>
          <w:rFonts w:ascii="Times New Roman" w:hAnsi="Times New Roman" w:cs="Times New Roman"/>
        </w:rPr>
        <w:t xml:space="preserve">For online administration, each student will be given a unique </w:t>
      </w:r>
      <w:r w:rsidR="006E57AD">
        <w:rPr>
          <w:rFonts w:ascii="Times New Roman" w:hAnsi="Times New Roman" w:cs="Times New Roman"/>
        </w:rPr>
        <w:t>username and password to link them</w:t>
      </w:r>
      <w:r>
        <w:rPr>
          <w:rFonts w:ascii="Times New Roman" w:hAnsi="Times New Roman" w:cs="Times New Roman"/>
        </w:rPr>
        <w:t xml:space="preserve"> to their survey on NORC’s secure server.  </w:t>
      </w:r>
      <w:r w:rsidR="00485EA0">
        <w:rPr>
          <w:rFonts w:ascii="Times New Roman" w:hAnsi="Times New Roman" w:cs="Times New Roman"/>
        </w:rPr>
        <w:t>Students will read the assent statement online and click a box to indicate their assent before continuing on to the survey.</w:t>
      </w:r>
      <w:r w:rsidR="00A26125">
        <w:rPr>
          <w:rFonts w:ascii="Times New Roman" w:hAnsi="Times New Roman" w:cs="Times New Roman"/>
        </w:rPr>
        <w:t xml:space="preserve"> </w:t>
      </w:r>
      <w:r>
        <w:rPr>
          <w:rFonts w:ascii="Times New Roman" w:hAnsi="Times New Roman" w:cs="Times New Roman"/>
        </w:rPr>
        <w:t>Students will have the same opportunity to ask questions of the proctor as those taking the survey in the paper and pencil format.</w:t>
      </w:r>
    </w:p>
    <w:p w14:paraId="3F621542" w14:textId="77777777" w:rsidR="0073097E" w:rsidRDefault="0073097E" w:rsidP="00EF2D7D">
      <w:pPr>
        <w:spacing w:after="0" w:line="240" w:lineRule="auto"/>
        <w:rPr>
          <w:rFonts w:ascii="Times New Roman" w:hAnsi="Times New Roman" w:cs="Times New Roman"/>
        </w:rPr>
      </w:pPr>
    </w:p>
    <w:p w14:paraId="30D66603" w14:textId="77777777" w:rsidR="0073097E" w:rsidRDefault="006E57AD" w:rsidP="00EF2D7D">
      <w:pPr>
        <w:spacing w:after="0" w:line="240" w:lineRule="auto"/>
        <w:rPr>
          <w:rFonts w:ascii="Times New Roman" w:hAnsi="Times New Roman" w:cs="Times New Roman"/>
        </w:rPr>
      </w:pPr>
      <w:r>
        <w:rPr>
          <w:rFonts w:ascii="Times New Roman" w:hAnsi="Times New Roman" w:cs="Times New Roman"/>
          <w:u w:val="single"/>
        </w:rPr>
        <w:t>Mail administration:</w:t>
      </w:r>
      <w:r>
        <w:rPr>
          <w:rFonts w:ascii="Times New Roman" w:hAnsi="Times New Roman" w:cs="Times New Roman"/>
        </w:rPr>
        <w:t xml:space="preserve"> Before in school administration begins, all students in the sample will be mailed a cover letter, </w:t>
      </w:r>
      <w:r w:rsidR="00485EA0">
        <w:rPr>
          <w:rFonts w:ascii="Times New Roman" w:hAnsi="Times New Roman" w:cs="Times New Roman"/>
        </w:rPr>
        <w:t xml:space="preserve">assent form, </w:t>
      </w:r>
      <w:r>
        <w:rPr>
          <w:rFonts w:ascii="Times New Roman" w:hAnsi="Times New Roman" w:cs="Times New Roman"/>
        </w:rPr>
        <w:t xml:space="preserve">paper and pencil format survey with their unique identifier code on it, and a pre-addressed stamped envelope. The cover letter will remind them of the study and ask them to complete the survey either in paper and pencil format OR </w:t>
      </w:r>
      <w:r w:rsidR="005E0333">
        <w:rPr>
          <w:rFonts w:ascii="Times New Roman" w:hAnsi="Times New Roman" w:cs="Times New Roman"/>
        </w:rPr>
        <w:t xml:space="preserve">online using a unique username and password associated with their unique identifier. </w:t>
      </w:r>
      <w:r w:rsidR="00485EA0">
        <w:rPr>
          <w:rFonts w:ascii="Times New Roman" w:hAnsi="Times New Roman" w:cs="Times New Roman"/>
        </w:rPr>
        <w:t xml:space="preserve">If they complete in paper and pencil format, they are asked to mail the signed assent form and completed survey back to NORC in the completed envelope. </w:t>
      </w:r>
    </w:p>
    <w:p w14:paraId="2C143D2F" w14:textId="77777777" w:rsidR="005E0333" w:rsidRDefault="005E0333" w:rsidP="00EF2D7D">
      <w:pPr>
        <w:spacing w:after="0" w:line="240" w:lineRule="auto"/>
        <w:rPr>
          <w:rFonts w:ascii="Times New Roman" w:hAnsi="Times New Roman" w:cs="Times New Roman"/>
        </w:rPr>
      </w:pPr>
    </w:p>
    <w:p w14:paraId="1F7C017A" w14:textId="77777777" w:rsidR="005E0333" w:rsidRDefault="005E0333" w:rsidP="00EF2D7D">
      <w:pPr>
        <w:spacing w:after="0" w:line="240" w:lineRule="auto"/>
        <w:rPr>
          <w:rFonts w:ascii="Times New Roman" w:hAnsi="Times New Roman" w:cs="Times New Roman"/>
        </w:rPr>
      </w:pPr>
      <w:r>
        <w:rPr>
          <w:rFonts w:ascii="Times New Roman" w:hAnsi="Times New Roman" w:cs="Times New Roman"/>
          <w:u w:val="single"/>
        </w:rPr>
        <w:t xml:space="preserve">Phone administration: </w:t>
      </w:r>
      <w:r>
        <w:rPr>
          <w:rFonts w:ascii="Times New Roman" w:hAnsi="Times New Roman" w:cs="Times New Roman"/>
        </w:rPr>
        <w:t xml:space="preserve"> For those students who did not complete a survey via mail, online or in-school, we will attempt to reach </w:t>
      </w:r>
      <w:proofErr w:type="spellStart"/>
      <w:r>
        <w:rPr>
          <w:rFonts w:ascii="Times New Roman" w:hAnsi="Times New Roman" w:cs="Times New Roman"/>
        </w:rPr>
        <w:t>pariticipants</w:t>
      </w:r>
      <w:proofErr w:type="spellEnd"/>
      <w:r>
        <w:rPr>
          <w:rFonts w:ascii="Times New Roman" w:hAnsi="Times New Roman" w:cs="Times New Roman"/>
        </w:rPr>
        <w:t xml:space="preserve"> by phone.  Interviewers will either assist the student in completing the survey online (if possible) or will </w:t>
      </w:r>
      <w:r w:rsidR="00485EA0">
        <w:rPr>
          <w:rFonts w:ascii="Times New Roman" w:hAnsi="Times New Roman" w:cs="Times New Roman"/>
        </w:rPr>
        <w:t xml:space="preserve">verbally obtain assent and then </w:t>
      </w:r>
      <w:r>
        <w:rPr>
          <w:rFonts w:ascii="Times New Roman" w:hAnsi="Times New Roman" w:cs="Times New Roman"/>
        </w:rPr>
        <w:t>read the questions to the student and rec</w:t>
      </w:r>
      <w:r w:rsidR="00485EA0">
        <w:rPr>
          <w:rFonts w:ascii="Times New Roman" w:hAnsi="Times New Roman" w:cs="Times New Roman"/>
        </w:rPr>
        <w:t>ord their answers in a computer-based survey platform like the online survey completed by the students.</w:t>
      </w:r>
    </w:p>
    <w:p w14:paraId="73517125" w14:textId="77777777" w:rsidR="00485EA0" w:rsidRDefault="00485EA0" w:rsidP="00EF2D7D">
      <w:pPr>
        <w:spacing w:after="0" w:line="240" w:lineRule="auto"/>
        <w:rPr>
          <w:rFonts w:ascii="Times New Roman" w:hAnsi="Times New Roman" w:cs="Times New Roman"/>
        </w:rPr>
      </w:pPr>
    </w:p>
    <w:p w14:paraId="2ADA4F96" w14:textId="75D6C18C" w:rsidR="00EF2D7D" w:rsidRDefault="00D10401" w:rsidP="00EF2D7D">
      <w:pPr>
        <w:spacing w:after="0" w:line="240" w:lineRule="auto"/>
        <w:rPr>
          <w:rFonts w:ascii="Times New Roman" w:hAnsi="Times New Roman" w:cs="Times New Roman"/>
        </w:rPr>
      </w:pPr>
      <w:r>
        <w:rPr>
          <w:rFonts w:ascii="Times New Roman" w:hAnsi="Times New Roman" w:cs="Times New Roman"/>
          <w:u w:val="single"/>
        </w:rPr>
        <w:lastRenderedPageBreak/>
        <w:t xml:space="preserve">In-person administration: </w:t>
      </w:r>
      <w:r>
        <w:rPr>
          <w:rFonts w:ascii="Times New Roman" w:hAnsi="Times New Roman" w:cs="Times New Roman"/>
        </w:rPr>
        <w:t>In the last phase of data collection each year, students who have not completed a survey through other means will be contacted via an in-person visit to their homes. Proctors will explain who they are to parents, obtain assent from the student, and administer the survey on a laptop, either allowing the student to complete the survey online or administering it verbally and keying in the answers themselves, depending on the student’s preferences and reading abilities.</w:t>
      </w:r>
    </w:p>
    <w:p w14:paraId="4ACC11C4" w14:textId="77777777" w:rsidR="00A26125" w:rsidRDefault="00A26125" w:rsidP="00EF2D7D">
      <w:pPr>
        <w:spacing w:after="0" w:line="240" w:lineRule="auto"/>
        <w:rPr>
          <w:rFonts w:ascii="Times New Roman" w:hAnsi="Times New Roman" w:cs="Times New Roman"/>
        </w:rPr>
      </w:pPr>
    </w:p>
    <w:p w14:paraId="5EB4891B" w14:textId="01046927" w:rsidR="006833F4" w:rsidRPr="00682E5A" w:rsidRDefault="00EF2D7D" w:rsidP="006833F4">
      <w:pPr>
        <w:spacing w:after="0" w:line="240" w:lineRule="auto"/>
        <w:rPr>
          <w:rFonts w:ascii="Times New Roman" w:hAnsi="Times New Roman" w:cs="Times New Roman"/>
        </w:rPr>
      </w:pPr>
      <w:r>
        <w:rPr>
          <w:rFonts w:ascii="Times New Roman" w:hAnsi="Times New Roman" w:cs="Times New Roman"/>
        </w:rPr>
        <w:t xml:space="preserve">The </w:t>
      </w:r>
      <w:r w:rsidR="00D252AE">
        <w:rPr>
          <w:rFonts w:ascii="Times New Roman" w:hAnsi="Times New Roman" w:cs="Times New Roman"/>
        </w:rPr>
        <w:t xml:space="preserve">administration of </w:t>
      </w:r>
      <w:r>
        <w:rPr>
          <w:rFonts w:ascii="Times New Roman" w:hAnsi="Times New Roman" w:cs="Times New Roman"/>
        </w:rPr>
        <w:t xml:space="preserve">student surveys will be coordinated </w:t>
      </w:r>
      <w:r w:rsidR="004300A5">
        <w:rPr>
          <w:rFonts w:ascii="Times New Roman" w:hAnsi="Times New Roman" w:cs="Times New Roman"/>
        </w:rPr>
        <w:t xml:space="preserve">and conducted </w:t>
      </w:r>
      <w:r>
        <w:rPr>
          <w:rFonts w:ascii="Times New Roman" w:hAnsi="Times New Roman" w:cs="Times New Roman"/>
        </w:rPr>
        <w:t xml:space="preserve">by NORC field personnel.  These staff </w:t>
      </w:r>
      <w:r w:rsidR="00FA3D38">
        <w:rPr>
          <w:rFonts w:ascii="Times New Roman" w:hAnsi="Times New Roman" w:cs="Times New Roman"/>
        </w:rPr>
        <w:t>have been</w:t>
      </w:r>
      <w:r>
        <w:rPr>
          <w:rFonts w:ascii="Times New Roman" w:hAnsi="Times New Roman" w:cs="Times New Roman"/>
        </w:rPr>
        <w:t xml:space="preserve"> trained regarding the survey instruments, the purpose and goals of the project, legal requirements, human subject guidelines, survey administration protocols, data security protocols, and the coordination of school personnel involved in the administration.  NORC staff employ</w:t>
      </w:r>
      <w:r w:rsidR="00FA3D38">
        <w:rPr>
          <w:rFonts w:ascii="Times New Roman" w:hAnsi="Times New Roman" w:cs="Times New Roman"/>
        </w:rPr>
        <w:t>s</w:t>
      </w:r>
      <w:r>
        <w:rPr>
          <w:rFonts w:ascii="Times New Roman" w:hAnsi="Times New Roman" w:cs="Times New Roman"/>
        </w:rPr>
        <w:t xml:space="preserve"> quality control measures to ensure appropriate school survey administration.  These measures include supervisory review of checklists, random calls (by the contractor’s project manager) to site personnel to confirm adherence to protocols, the availability of refresher training for survey staff, helpline (email/telephone) support for timely support of field personnel, scheduling standards for completion of classroom surveys in each school within a window, and central review of survey packages delivered by field personnel.</w:t>
      </w:r>
      <w:r w:rsidR="008305D4">
        <w:rPr>
          <w:rFonts w:ascii="Times New Roman" w:hAnsi="Times New Roman" w:cs="Times New Roman"/>
        </w:rPr>
        <w:t xml:space="preserve"> Field staff may make accommodations for students on a case-by-case basis if issues</w:t>
      </w:r>
      <w:r w:rsidR="0065515A">
        <w:rPr>
          <w:rFonts w:ascii="Times New Roman" w:hAnsi="Times New Roman" w:cs="Times New Roman"/>
        </w:rPr>
        <w:t>,</w:t>
      </w:r>
      <w:r w:rsidR="008305D4">
        <w:rPr>
          <w:rFonts w:ascii="Times New Roman" w:hAnsi="Times New Roman" w:cs="Times New Roman"/>
        </w:rPr>
        <w:t xml:space="preserve"> such as low literacy</w:t>
      </w:r>
      <w:r w:rsidR="0065515A">
        <w:rPr>
          <w:rFonts w:ascii="Times New Roman" w:hAnsi="Times New Roman" w:cs="Times New Roman"/>
        </w:rPr>
        <w:t>, impede</w:t>
      </w:r>
      <w:r w:rsidR="008305D4">
        <w:rPr>
          <w:rFonts w:ascii="Times New Roman" w:hAnsi="Times New Roman" w:cs="Times New Roman"/>
        </w:rPr>
        <w:t xml:space="preserve"> youth</w:t>
      </w:r>
      <w:r w:rsidR="0065515A">
        <w:rPr>
          <w:rFonts w:ascii="Times New Roman" w:hAnsi="Times New Roman" w:cs="Times New Roman"/>
        </w:rPr>
        <w:t>’s</w:t>
      </w:r>
      <w:r w:rsidR="008305D4">
        <w:rPr>
          <w:rFonts w:ascii="Times New Roman" w:hAnsi="Times New Roman" w:cs="Times New Roman"/>
        </w:rPr>
        <w:t xml:space="preserve"> ability to complete the survey. Accommodations range from answering questions from youth about the meaning of a word or item to reading survey questions aloud to youth.</w:t>
      </w:r>
    </w:p>
    <w:p w14:paraId="3240AC6C" w14:textId="77777777" w:rsidR="00585CC5" w:rsidRPr="00682E5A" w:rsidRDefault="00585CC5" w:rsidP="006833F4">
      <w:pPr>
        <w:spacing w:after="0" w:line="240" w:lineRule="auto"/>
        <w:rPr>
          <w:rFonts w:ascii="Times New Roman" w:hAnsi="Times New Roman" w:cs="Times New Roman"/>
        </w:rPr>
      </w:pPr>
    </w:p>
    <w:p w14:paraId="762366A6" w14:textId="77777777" w:rsidR="006833F4" w:rsidRDefault="006833F4" w:rsidP="006833F4">
      <w:pPr>
        <w:spacing w:after="0" w:line="240" w:lineRule="auto"/>
        <w:rPr>
          <w:rFonts w:ascii="Times New Roman" w:hAnsi="Times New Roman" w:cs="Times New Roman"/>
          <w:b/>
        </w:rPr>
      </w:pPr>
      <w:r w:rsidRPr="00E66AB8">
        <w:rPr>
          <w:rFonts w:ascii="Times New Roman" w:hAnsi="Times New Roman" w:cs="Times New Roman"/>
          <w:b/>
        </w:rPr>
        <w:t xml:space="preserve">Statistical Concerns and Power Estimations: </w:t>
      </w:r>
    </w:p>
    <w:p w14:paraId="2142BBCF" w14:textId="77777777" w:rsidR="00D252AE" w:rsidRPr="00E66AB8" w:rsidRDefault="00D252AE" w:rsidP="006833F4">
      <w:pPr>
        <w:spacing w:after="0" w:line="240" w:lineRule="auto"/>
        <w:rPr>
          <w:rFonts w:ascii="Times New Roman" w:hAnsi="Times New Roman" w:cs="Times New Roman"/>
          <w:b/>
        </w:rPr>
      </w:pPr>
    </w:p>
    <w:p w14:paraId="4725F015" w14:textId="77777777" w:rsidR="006833F4" w:rsidRPr="0091493C" w:rsidRDefault="006833F4" w:rsidP="006833F4">
      <w:pPr>
        <w:spacing w:after="0" w:line="240" w:lineRule="auto"/>
        <w:rPr>
          <w:rFonts w:ascii="Times New Roman" w:hAnsi="Times New Roman" w:cs="Times New Roman"/>
          <w:u w:val="single"/>
        </w:rPr>
      </w:pPr>
      <w:r w:rsidRPr="0091493C">
        <w:rPr>
          <w:rFonts w:ascii="Times New Roman" w:hAnsi="Times New Roman" w:cs="Times New Roman"/>
          <w:u w:val="single"/>
        </w:rPr>
        <w:t>Outcome Evaluation:</w:t>
      </w:r>
    </w:p>
    <w:p w14:paraId="1578202F" w14:textId="57F98BAA" w:rsidR="00755086" w:rsidRDefault="006833F4" w:rsidP="00736350">
      <w:pPr>
        <w:pStyle w:val="ListParagraph"/>
        <w:spacing w:after="0" w:line="240" w:lineRule="auto"/>
        <w:ind w:left="0"/>
        <w:rPr>
          <w:rFonts w:ascii="Times New Roman" w:hAnsi="Times New Roman" w:cs="Times New Roman"/>
        </w:rPr>
      </w:pPr>
      <w:r w:rsidRPr="00682E5A">
        <w:rPr>
          <w:rFonts w:ascii="Times New Roman" w:hAnsi="Times New Roman" w:cs="Times New Roman"/>
        </w:rPr>
        <w:t xml:space="preserve">The comprehensive </w:t>
      </w:r>
      <w:r w:rsidR="005627AC">
        <w:rPr>
          <w:rFonts w:ascii="Times New Roman" w:hAnsi="Times New Roman" w:cs="Times New Roman"/>
          <w:i/>
        </w:rPr>
        <w:t>Dating Matters®</w:t>
      </w:r>
      <w:r w:rsidR="005627AC">
        <w:rPr>
          <w:rFonts w:ascii="Times New Roman" w:hAnsi="Times New Roman" w:cs="Times New Roman"/>
        </w:rPr>
        <w:t xml:space="preserve"> </w:t>
      </w:r>
      <w:r w:rsidRPr="00682E5A">
        <w:rPr>
          <w:rFonts w:ascii="Times New Roman" w:hAnsi="Times New Roman" w:cs="Times New Roman"/>
        </w:rPr>
        <w:t xml:space="preserve">initiative employs interventions targeting multiple levels of the social ecology (student, parent, school, community) and is therefore more “expensive” from a resource perspective than the existing, widely disseminated evidence based student curriculum, </w:t>
      </w:r>
      <w:r w:rsidRPr="00D252AE">
        <w:rPr>
          <w:rFonts w:ascii="Times New Roman" w:hAnsi="Times New Roman" w:cs="Times New Roman"/>
          <w:i/>
        </w:rPr>
        <w:t>Safe Dates</w:t>
      </w:r>
      <w:r w:rsidRPr="00682E5A">
        <w:rPr>
          <w:rFonts w:ascii="Times New Roman" w:hAnsi="Times New Roman" w:cs="Times New Roman"/>
        </w:rPr>
        <w:t xml:space="preserve">.  Therefore comparing </w:t>
      </w:r>
      <w:r w:rsidRPr="00D252AE">
        <w:rPr>
          <w:rFonts w:ascii="Times New Roman" w:hAnsi="Times New Roman" w:cs="Times New Roman"/>
          <w:i/>
        </w:rPr>
        <w:t>Dating Matters</w:t>
      </w:r>
      <w:r w:rsidRPr="00682E5A">
        <w:rPr>
          <w:rFonts w:ascii="Times New Roman" w:hAnsi="Times New Roman" w:cs="Times New Roman"/>
        </w:rPr>
        <w:t xml:space="preserve"> to </w:t>
      </w:r>
      <w:r w:rsidRPr="00D252AE">
        <w:rPr>
          <w:rFonts w:ascii="Times New Roman" w:hAnsi="Times New Roman" w:cs="Times New Roman"/>
          <w:i/>
        </w:rPr>
        <w:t>Safe Dates</w:t>
      </w:r>
      <w:r w:rsidRPr="00682E5A">
        <w:rPr>
          <w:rFonts w:ascii="Times New Roman" w:hAnsi="Times New Roman" w:cs="Times New Roman"/>
        </w:rPr>
        <w:t xml:space="preserve"> will allow us to see whether the extra investment of resources </w:t>
      </w:r>
      <w:r w:rsidR="00F47D26">
        <w:rPr>
          <w:rFonts w:ascii="Times New Roman" w:hAnsi="Times New Roman" w:cs="Times New Roman"/>
        </w:rPr>
        <w:t xml:space="preserve">is </w:t>
      </w:r>
      <w:r w:rsidRPr="00682E5A">
        <w:rPr>
          <w:rFonts w:ascii="Times New Roman" w:hAnsi="Times New Roman" w:cs="Times New Roman"/>
        </w:rPr>
        <w:t xml:space="preserve">“worth it” in terms of effectiveness.  However, it raises one major statistical concern; as we already know that </w:t>
      </w:r>
      <w:r w:rsidRPr="00D252AE">
        <w:rPr>
          <w:rFonts w:ascii="Times New Roman" w:hAnsi="Times New Roman" w:cs="Times New Roman"/>
          <w:i/>
        </w:rPr>
        <w:t>Safe Dates</w:t>
      </w:r>
      <w:r w:rsidRPr="00682E5A">
        <w:rPr>
          <w:rFonts w:ascii="Times New Roman" w:hAnsi="Times New Roman" w:cs="Times New Roman"/>
        </w:rPr>
        <w:t xml:space="preserve"> is likely to have an effect (it did in the original trial, but has never been tested in this population), then our study must be sufficiently powered to detect an </w:t>
      </w:r>
      <w:r w:rsidRPr="000D427F">
        <w:rPr>
          <w:rFonts w:ascii="Times New Roman" w:hAnsi="Times New Roman" w:cs="Times New Roman"/>
        </w:rPr>
        <w:t>improved</w:t>
      </w:r>
      <w:r w:rsidRPr="00682E5A">
        <w:rPr>
          <w:rFonts w:ascii="Times New Roman" w:hAnsi="Times New Roman" w:cs="Times New Roman"/>
        </w:rPr>
        <w:t xml:space="preserve"> effect of </w:t>
      </w:r>
      <w:r w:rsidRPr="00D252AE">
        <w:rPr>
          <w:rFonts w:ascii="Times New Roman" w:hAnsi="Times New Roman" w:cs="Times New Roman"/>
          <w:i/>
        </w:rPr>
        <w:t>Dating Matters</w:t>
      </w:r>
      <w:r w:rsidRPr="00682E5A">
        <w:rPr>
          <w:rFonts w:ascii="Times New Roman" w:hAnsi="Times New Roman" w:cs="Times New Roman"/>
        </w:rPr>
        <w:t>.  As we randomiz</w:t>
      </w:r>
      <w:r w:rsidR="00D62927">
        <w:rPr>
          <w:rFonts w:ascii="Times New Roman" w:hAnsi="Times New Roman" w:cs="Times New Roman"/>
        </w:rPr>
        <w:t>ed</w:t>
      </w:r>
      <w:r w:rsidRPr="00682E5A">
        <w:rPr>
          <w:rFonts w:ascii="Times New Roman" w:hAnsi="Times New Roman" w:cs="Times New Roman"/>
        </w:rPr>
        <w:t xml:space="preserve"> to condition at the school level, the school is the unit of analysis used for our power analysis.  We determined that we would need to randomize at least 40 schools in order to have sufficient power to detect effects on our main outcomes</w:t>
      </w:r>
      <w:r w:rsidR="00ED7211">
        <w:rPr>
          <w:rFonts w:ascii="Times New Roman" w:hAnsi="Times New Roman" w:cs="Times New Roman"/>
        </w:rPr>
        <w:t xml:space="preserve">.  </w:t>
      </w:r>
      <w:r w:rsidR="00A55928">
        <w:rPr>
          <w:rFonts w:ascii="Times New Roman" w:hAnsi="Times New Roman" w:cs="Times New Roman"/>
        </w:rPr>
        <w:t xml:space="preserve">Therefore, each </w:t>
      </w:r>
      <w:r w:rsidR="00514FC3">
        <w:rPr>
          <w:rFonts w:ascii="Times New Roman" w:hAnsi="Times New Roman" w:cs="Times New Roman"/>
        </w:rPr>
        <w:t xml:space="preserve">of the four </w:t>
      </w:r>
      <w:r w:rsidR="00A55928">
        <w:rPr>
          <w:rFonts w:ascii="Times New Roman" w:hAnsi="Times New Roman" w:cs="Times New Roman"/>
        </w:rPr>
        <w:t>site</w:t>
      </w:r>
      <w:r w:rsidR="00514FC3">
        <w:rPr>
          <w:rFonts w:ascii="Times New Roman" w:hAnsi="Times New Roman" w:cs="Times New Roman"/>
        </w:rPr>
        <w:t>s</w:t>
      </w:r>
      <w:r w:rsidR="00A55928">
        <w:rPr>
          <w:rFonts w:ascii="Times New Roman" w:hAnsi="Times New Roman" w:cs="Times New Roman"/>
        </w:rPr>
        <w:t xml:space="preserve"> was asked to identify 10-12 schools </w:t>
      </w:r>
      <w:r w:rsidR="00514FC3">
        <w:rPr>
          <w:rFonts w:ascii="Times New Roman" w:hAnsi="Times New Roman" w:cs="Times New Roman"/>
        </w:rPr>
        <w:t xml:space="preserve">that we then randomized to </w:t>
      </w:r>
      <w:proofErr w:type="spellStart"/>
      <w:r w:rsidR="00514FC3">
        <w:rPr>
          <w:rFonts w:ascii="Times New Roman" w:hAnsi="Times New Roman" w:cs="Times New Roman"/>
        </w:rPr>
        <w:t>condition.</w:t>
      </w:r>
      <w:r w:rsidR="00B32781">
        <w:rPr>
          <w:rFonts w:ascii="Times New Roman" w:hAnsi="Times New Roman" w:cs="Times New Roman"/>
        </w:rPr>
        <w:t>Because</w:t>
      </w:r>
      <w:proofErr w:type="spellEnd"/>
      <w:r w:rsidR="00B32781">
        <w:rPr>
          <w:rFonts w:ascii="Times New Roman" w:hAnsi="Times New Roman" w:cs="Times New Roman"/>
        </w:rPr>
        <w:t xml:space="preserve"> there </w:t>
      </w:r>
      <w:r w:rsidR="00D62927">
        <w:rPr>
          <w:rFonts w:ascii="Times New Roman" w:hAnsi="Times New Roman" w:cs="Times New Roman"/>
        </w:rPr>
        <w:t>was</w:t>
      </w:r>
      <w:r w:rsidR="003D4384">
        <w:rPr>
          <w:rFonts w:ascii="Times New Roman" w:hAnsi="Times New Roman" w:cs="Times New Roman"/>
        </w:rPr>
        <w:t xml:space="preserve"> </w:t>
      </w:r>
      <w:r w:rsidR="00B32781">
        <w:rPr>
          <w:rFonts w:ascii="Times New Roman" w:hAnsi="Times New Roman" w:cs="Times New Roman"/>
        </w:rPr>
        <w:t xml:space="preserve">the potential for attrition at the school level, power analyses </w:t>
      </w:r>
      <w:r w:rsidR="00D62927">
        <w:rPr>
          <w:rFonts w:ascii="Times New Roman" w:hAnsi="Times New Roman" w:cs="Times New Roman"/>
        </w:rPr>
        <w:t>were</w:t>
      </w:r>
      <w:r w:rsidR="00B32781">
        <w:rPr>
          <w:rFonts w:ascii="Times New Roman" w:hAnsi="Times New Roman" w:cs="Times New Roman"/>
        </w:rPr>
        <w:t xml:space="preserve"> conducted on the minimum anticipated sample of 40 schools.  </w:t>
      </w:r>
      <w:r w:rsidR="00514FC3">
        <w:rPr>
          <w:rFonts w:ascii="Times New Roman" w:hAnsi="Times New Roman" w:cs="Times New Roman"/>
        </w:rPr>
        <w:t xml:space="preserve">Additionally, because attrition did occur, sites were asked to replace schools that dropped out in the first two years of implementation.  Variation in time in study will be accounted for in analyses. </w:t>
      </w:r>
      <w:r w:rsidR="00B32781">
        <w:rPr>
          <w:rFonts w:ascii="Times New Roman" w:hAnsi="Times New Roman" w:cs="Times New Roman"/>
        </w:rPr>
        <w:t xml:space="preserve"> </w:t>
      </w:r>
      <w:r w:rsidR="00755086">
        <w:rPr>
          <w:rFonts w:ascii="Times New Roman" w:hAnsi="Times New Roman" w:cs="Times New Roman"/>
        </w:rPr>
        <w:t xml:space="preserve">The principle assumptions informing the outcome evaluation power analyses </w:t>
      </w:r>
      <w:r w:rsidR="00D62927">
        <w:rPr>
          <w:rFonts w:ascii="Times New Roman" w:hAnsi="Times New Roman" w:cs="Times New Roman"/>
        </w:rPr>
        <w:t xml:space="preserve">were </w:t>
      </w:r>
      <w:r w:rsidR="00755086">
        <w:rPr>
          <w:rFonts w:ascii="Times New Roman" w:hAnsi="Times New Roman" w:cs="Times New Roman"/>
        </w:rPr>
        <w:t>as follows:</w:t>
      </w:r>
    </w:p>
    <w:p w14:paraId="3C777AA6" w14:textId="77777777" w:rsidR="00755086" w:rsidRDefault="00755086" w:rsidP="00404B57">
      <w:pPr>
        <w:pStyle w:val="ListParagraph"/>
        <w:spacing w:after="0" w:line="240" w:lineRule="auto"/>
        <w:ind w:left="0" w:firstLine="360"/>
        <w:rPr>
          <w:rFonts w:ascii="Times New Roman" w:hAnsi="Times New Roman" w:cs="Times New Roman"/>
        </w:rPr>
      </w:pPr>
    </w:p>
    <w:p w14:paraId="4EA90866" w14:textId="77777777" w:rsidR="00755086" w:rsidRPr="00755086" w:rsidRDefault="00755086" w:rsidP="00755086">
      <w:pPr>
        <w:pStyle w:val="ListParagraph"/>
        <w:numPr>
          <w:ilvl w:val="0"/>
          <w:numId w:val="18"/>
        </w:numPr>
        <w:spacing w:after="0" w:line="240" w:lineRule="auto"/>
        <w:contextualSpacing w:val="0"/>
        <w:rPr>
          <w:rStyle w:val="apple-style-span"/>
          <w:rFonts w:ascii="Times New Roman" w:hAnsi="Times New Roman"/>
          <w:color w:val="000000"/>
          <w:szCs w:val="24"/>
        </w:rPr>
      </w:pPr>
      <w:r w:rsidRPr="00755086">
        <w:rPr>
          <w:rStyle w:val="apple-style-span"/>
          <w:rFonts w:ascii="Times New Roman" w:hAnsi="Times New Roman"/>
          <w:color w:val="000000"/>
          <w:szCs w:val="24"/>
        </w:rPr>
        <w:t>Using prior knowledge that dating violence is around 20%, we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proportions from the control to vary from 10% to 20%.</w:t>
      </w:r>
    </w:p>
    <w:p w14:paraId="45B3FF94" w14:textId="77777777" w:rsidR="00755086" w:rsidRPr="00755086" w:rsidRDefault="00755086" w:rsidP="00755086">
      <w:pPr>
        <w:pStyle w:val="ListParagraph"/>
        <w:numPr>
          <w:ilvl w:val="0"/>
          <w:numId w:val="18"/>
        </w:numPr>
        <w:spacing w:after="0" w:line="240" w:lineRule="auto"/>
        <w:contextualSpacing w:val="0"/>
        <w:rPr>
          <w:rStyle w:val="apple-style-span"/>
          <w:rFonts w:ascii="Times New Roman" w:hAnsi="Times New Roman"/>
          <w:color w:val="000000"/>
          <w:szCs w:val="24"/>
        </w:rPr>
      </w:pPr>
      <w:r w:rsidRPr="00755086">
        <w:rPr>
          <w:rStyle w:val="apple-style-span"/>
          <w:rFonts w:ascii="Times New Roman" w:hAnsi="Times New Roman"/>
          <w:color w:val="000000"/>
          <w:szCs w:val="24"/>
        </w:rPr>
        <w:t>We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that </w:t>
      </w:r>
      <w:r>
        <w:rPr>
          <w:rStyle w:val="apple-style-span"/>
          <w:rFonts w:ascii="Times New Roman" w:hAnsi="Times New Roman"/>
          <w:color w:val="000000"/>
          <w:szCs w:val="24"/>
        </w:rPr>
        <w:t xml:space="preserve">the </w:t>
      </w:r>
      <w:r w:rsidRPr="00755086">
        <w:rPr>
          <w:rStyle w:val="apple-style-span"/>
          <w:rFonts w:ascii="Times New Roman" w:hAnsi="Times New Roman"/>
          <w:color w:val="000000"/>
          <w:szCs w:val="24"/>
        </w:rPr>
        <w:t>intervention lowers dating violence</w:t>
      </w:r>
      <w:r>
        <w:rPr>
          <w:rStyle w:val="apple-style-span"/>
          <w:rFonts w:ascii="Times New Roman" w:hAnsi="Times New Roman"/>
          <w:color w:val="000000"/>
          <w:szCs w:val="24"/>
        </w:rPr>
        <w:t>;</w:t>
      </w:r>
      <w:r w:rsidRPr="00755086">
        <w:rPr>
          <w:rStyle w:val="apple-style-span"/>
          <w:rFonts w:ascii="Times New Roman" w:hAnsi="Times New Roman"/>
          <w:color w:val="000000"/>
          <w:szCs w:val="24"/>
        </w:rPr>
        <w:t xml:space="preserve"> </w:t>
      </w:r>
      <w:r>
        <w:rPr>
          <w:rStyle w:val="apple-style-span"/>
          <w:rFonts w:ascii="Times New Roman" w:hAnsi="Times New Roman"/>
          <w:color w:val="000000"/>
          <w:szCs w:val="24"/>
        </w:rPr>
        <w:t>t</w:t>
      </w:r>
      <w:r w:rsidRPr="00755086">
        <w:rPr>
          <w:rStyle w:val="apple-style-span"/>
          <w:rFonts w:ascii="Times New Roman" w:hAnsi="Times New Roman"/>
          <w:color w:val="000000"/>
          <w:szCs w:val="24"/>
        </w:rPr>
        <w:t xml:space="preserve">hus, </w:t>
      </w:r>
      <w:r>
        <w:rPr>
          <w:rStyle w:val="apple-style-span"/>
          <w:rFonts w:ascii="Times New Roman" w:hAnsi="Times New Roman"/>
          <w:color w:val="000000"/>
          <w:szCs w:val="24"/>
        </w:rPr>
        <w:t xml:space="preserve">we assumed </w:t>
      </w:r>
      <w:r w:rsidRPr="00755086">
        <w:rPr>
          <w:rStyle w:val="apple-style-span"/>
          <w:rFonts w:ascii="Times New Roman" w:hAnsi="Times New Roman"/>
          <w:color w:val="000000"/>
          <w:szCs w:val="24"/>
        </w:rPr>
        <w:t xml:space="preserve">that the proportion of violence from the treatment group </w:t>
      </w:r>
      <w:r>
        <w:rPr>
          <w:rStyle w:val="apple-style-span"/>
          <w:rFonts w:ascii="Times New Roman" w:hAnsi="Times New Roman"/>
          <w:color w:val="000000"/>
          <w:szCs w:val="24"/>
        </w:rPr>
        <w:t>would be</w:t>
      </w:r>
      <w:r w:rsidRPr="00755086">
        <w:rPr>
          <w:rStyle w:val="apple-style-span"/>
          <w:rFonts w:ascii="Times New Roman" w:hAnsi="Times New Roman"/>
          <w:color w:val="000000"/>
          <w:szCs w:val="24"/>
        </w:rPr>
        <w:t xml:space="preserve"> lower than that of the control group.  We assume</w:t>
      </w:r>
      <w:r>
        <w:rPr>
          <w:rStyle w:val="apple-style-span"/>
          <w:rFonts w:ascii="Times New Roman" w:hAnsi="Times New Roman"/>
          <w:color w:val="000000"/>
          <w:szCs w:val="24"/>
        </w:rPr>
        <w:t>d treatment group proportions</w:t>
      </w:r>
      <w:r w:rsidRPr="00755086">
        <w:rPr>
          <w:rStyle w:val="apple-style-span"/>
          <w:rFonts w:ascii="Times New Roman" w:hAnsi="Times New Roman"/>
          <w:color w:val="000000"/>
          <w:szCs w:val="24"/>
        </w:rPr>
        <w:t xml:space="preserve"> vary from 4% to 25%.</w:t>
      </w:r>
    </w:p>
    <w:p w14:paraId="2560B865" w14:textId="77777777" w:rsidR="00755086" w:rsidRPr="00755086" w:rsidRDefault="00755086" w:rsidP="00755086">
      <w:pPr>
        <w:pStyle w:val="ListParagraph"/>
        <w:numPr>
          <w:ilvl w:val="0"/>
          <w:numId w:val="18"/>
        </w:numPr>
        <w:spacing w:after="0" w:line="240" w:lineRule="auto"/>
        <w:contextualSpacing w:val="0"/>
        <w:rPr>
          <w:rStyle w:val="apple-style-span"/>
          <w:rFonts w:ascii="Times New Roman" w:hAnsi="Times New Roman"/>
          <w:color w:val="000000"/>
          <w:szCs w:val="24"/>
        </w:rPr>
      </w:pPr>
      <w:r w:rsidRPr="00755086">
        <w:rPr>
          <w:rStyle w:val="apple-style-span"/>
          <w:rFonts w:ascii="Times New Roman" w:hAnsi="Times New Roman"/>
          <w:color w:val="000000"/>
          <w:szCs w:val="24"/>
        </w:rPr>
        <w:t>We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a type I error of 5%.  This is the significance level (alpha).</w:t>
      </w:r>
    </w:p>
    <w:p w14:paraId="0A8EB630" w14:textId="77777777" w:rsidR="00755086" w:rsidRPr="00755086" w:rsidRDefault="00755086" w:rsidP="00755086">
      <w:pPr>
        <w:pStyle w:val="ListParagraph"/>
        <w:numPr>
          <w:ilvl w:val="0"/>
          <w:numId w:val="18"/>
        </w:numPr>
        <w:spacing w:after="0" w:line="240" w:lineRule="auto"/>
        <w:contextualSpacing w:val="0"/>
        <w:rPr>
          <w:rStyle w:val="apple-style-span"/>
          <w:rFonts w:ascii="Times New Roman" w:hAnsi="Times New Roman"/>
          <w:color w:val="000000"/>
          <w:szCs w:val="24"/>
        </w:rPr>
      </w:pPr>
      <w:r w:rsidRPr="00755086">
        <w:rPr>
          <w:rStyle w:val="apple-style-span"/>
          <w:rFonts w:ascii="Times New Roman" w:hAnsi="Times New Roman"/>
          <w:color w:val="000000"/>
          <w:szCs w:val="24"/>
        </w:rPr>
        <w:t>We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that the plausible values for true control group rate of dating violence lie between 8% and 50%. Using constraints control proportions helps improve accuracy in measuring the required sample size. Lowering the width of the range of plausible values of the control group proportions helps increases statistical power.</w:t>
      </w:r>
    </w:p>
    <w:p w14:paraId="1FF00B75" w14:textId="77777777" w:rsidR="00755086" w:rsidRPr="00755086" w:rsidRDefault="00755086" w:rsidP="00755086">
      <w:pPr>
        <w:pStyle w:val="ListParagraph"/>
        <w:numPr>
          <w:ilvl w:val="0"/>
          <w:numId w:val="18"/>
        </w:numPr>
        <w:spacing w:after="0" w:line="240" w:lineRule="auto"/>
        <w:contextualSpacing w:val="0"/>
        <w:rPr>
          <w:rStyle w:val="apple-style-span"/>
          <w:rFonts w:ascii="Times New Roman" w:hAnsi="Times New Roman"/>
          <w:color w:val="000000"/>
          <w:szCs w:val="24"/>
        </w:rPr>
      </w:pPr>
      <w:r w:rsidRPr="00755086">
        <w:rPr>
          <w:rStyle w:val="apple-style-span"/>
          <w:rFonts w:ascii="Times New Roman" w:hAnsi="Times New Roman"/>
          <w:color w:val="000000"/>
          <w:szCs w:val="24"/>
        </w:rPr>
        <w:t>We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that there is grade effect (J=3). Thus 6</w:t>
      </w:r>
      <w:r w:rsidRPr="00755086">
        <w:rPr>
          <w:rStyle w:val="apple-style-span"/>
          <w:rFonts w:ascii="Times New Roman" w:hAnsi="Times New Roman"/>
          <w:color w:val="000000"/>
          <w:szCs w:val="24"/>
          <w:vertAlign w:val="superscript"/>
        </w:rPr>
        <w:t>th</w:t>
      </w:r>
      <w:r w:rsidRPr="00755086">
        <w:rPr>
          <w:rStyle w:val="apple-style-span"/>
          <w:rFonts w:ascii="Times New Roman" w:hAnsi="Times New Roman"/>
          <w:color w:val="000000"/>
          <w:szCs w:val="24"/>
        </w:rPr>
        <w:t>, 7</w:t>
      </w:r>
      <w:r w:rsidRPr="00755086">
        <w:rPr>
          <w:rStyle w:val="apple-style-span"/>
          <w:rFonts w:ascii="Times New Roman" w:hAnsi="Times New Roman"/>
          <w:color w:val="000000"/>
          <w:szCs w:val="24"/>
          <w:vertAlign w:val="superscript"/>
        </w:rPr>
        <w:t>th</w:t>
      </w:r>
      <w:r w:rsidRPr="00755086">
        <w:rPr>
          <w:rStyle w:val="apple-style-span"/>
          <w:rFonts w:ascii="Times New Roman" w:hAnsi="Times New Roman"/>
          <w:color w:val="000000"/>
          <w:szCs w:val="24"/>
        </w:rPr>
        <w:t xml:space="preserve"> and 8</w:t>
      </w:r>
      <w:r w:rsidRPr="00755086">
        <w:rPr>
          <w:rStyle w:val="apple-style-span"/>
          <w:rFonts w:ascii="Times New Roman" w:hAnsi="Times New Roman"/>
          <w:color w:val="000000"/>
          <w:szCs w:val="24"/>
          <w:vertAlign w:val="superscript"/>
        </w:rPr>
        <w:t>th</w:t>
      </w:r>
      <w:r w:rsidRPr="00755086">
        <w:rPr>
          <w:rStyle w:val="apple-style-span"/>
          <w:rFonts w:ascii="Times New Roman" w:hAnsi="Times New Roman"/>
          <w:color w:val="000000"/>
          <w:szCs w:val="24"/>
        </w:rPr>
        <w:t xml:space="preserve"> grades vary. We however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no class effect. Thus the </w:t>
      </w:r>
      <w:r>
        <w:rPr>
          <w:rStyle w:val="apple-style-span"/>
          <w:rFonts w:ascii="Times New Roman" w:hAnsi="Times New Roman"/>
          <w:color w:val="000000"/>
          <w:szCs w:val="24"/>
        </w:rPr>
        <w:t>different</w:t>
      </w:r>
      <w:r w:rsidRPr="00755086">
        <w:rPr>
          <w:rStyle w:val="apple-style-span"/>
          <w:rFonts w:ascii="Times New Roman" w:hAnsi="Times New Roman"/>
          <w:color w:val="000000"/>
          <w:szCs w:val="24"/>
        </w:rPr>
        <w:t xml:space="preserve"> class</w:t>
      </w:r>
      <w:r>
        <w:rPr>
          <w:rStyle w:val="apple-style-span"/>
          <w:rFonts w:ascii="Times New Roman" w:hAnsi="Times New Roman"/>
          <w:color w:val="000000"/>
          <w:szCs w:val="24"/>
        </w:rPr>
        <w:t xml:space="preserve">room groups within </w:t>
      </w:r>
      <w:r w:rsidRPr="00755086">
        <w:rPr>
          <w:rStyle w:val="apple-style-span"/>
          <w:rFonts w:ascii="Times New Roman" w:hAnsi="Times New Roman"/>
          <w:color w:val="000000"/>
          <w:szCs w:val="24"/>
        </w:rPr>
        <w:t>the same grade</w:t>
      </w:r>
      <w:r>
        <w:rPr>
          <w:rStyle w:val="apple-style-span"/>
          <w:rFonts w:ascii="Times New Roman" w:hAnsi="Times New Roman"/>
          <w:color w:val="000000"/>
          <w:szCs w:val="24"/>
        </w:rPr>
        <w:t xml:space="preserve"> are assumed</w:t>
      </w:r>
      <w:r w:rsidRPr="00755086">
        <w:rPr>
          <w:rStyle w:val="apple-style-span"/>
          <w:rFonts w:ascii="Times New Roman" w:hAnsi="Times New Roman"/>
          <w:color w:val="000000"/>
          <w:szCs w:val="24"/>
        </w:rPr>
        <w:t xml:space="preserve"> not </w:t>
      </w:r>
      <w:r>
        <w:rPr>
          <w:rStyle w:val="apple-style-span"/>
          <w:rFonts w:ascii="Times New Roman" w:hAnsi="Times New Roman"/>
          <w:color w:val="000000"/>
          <w:szCs w:val="24"/>
        </w:rPr>
        <w:t xml:space="preserve">to be </w:t>
      </w:r>
      <w:r w:rsidRPr="00755086">
        <w:rPr>
          <w:rStyle w:val="apple-style-span"/>
          <w:rFonts w:ascii="Times New Roman" w:hAnsi="Times New Roman"/>
          <w:color w:val="000000"/>
          <w:szCs w:val="24"/>
        </w:rPr>
        <w:t>significantly different.</w:t>
      </w:r>
    </w:p>
    <w:p w14:paraId="56F44DEF" w14:textId="77777777" w:rsidR="00755086" w:rsidRPr="00755086" w:rsidRDefault="00755086" w:rsidP="00755086">
      <w:pPr>
        <w:pStyle w:val="ListParagraph"/>
        <w:numPr>
          <w:ilvl w:val="0"/>
          <w:numId w:val="18"/>
        </w:numPr>
        <w:spacing w:after="0" w:line="240" w:lineRule="auto"/>
        <w:contextualSpacing w:val="0"/>
        <w:rPr>
          <w:rStyle w:val="apple-style-span"/>
          <w:rFonts w:ascii="Times New Roman" w:hAnsi="Times New Roman"/>
          <w:color w:val="000000"/>
          <w:szCs w:val="24"/>
        </w:rPr>
      </w:pPr>
      <w:r w:rsidRPr="00755086">
        <w:rPr>
          <w:rStyle w:val="apple-style-span"/>
          <w:rFonts w:ascii="Times New Roman" w:hAnsi="Times New Roman"/>
          <w:color w:val="000000"/>
          <w:szCs w:val="24"/>
        </w:rPr>
        <w:lastRenderedPageBreak/>
        <w:t>We assume</w:t>
      </w:r>
      <w:r>
        <w:rPr>
          <w:rStyle w:val="apple-style-span"/>
          <w:rFonts w:ascii="Times New Roman" w:hAnsi="Times New Roman"/>
          <w:color w:val="000000"/>
          <w:szCs w:val="24"/>
        </w:rPr>
        <w:t>d</w:t>
      </w:r>
      <w:r w:rsidRPr="00755086">
        <w:rPr>
          <w:rStyle w:val="apple-style-span"/>
          <w:rFonts w:ascii="Times New Roman" w:hAnsi="Times New Roman"/>
          <w:color w:val="000000"/>
          <w:szCs w:val="24"/>
        </w:rPr>
        <w:t xml:space="preserve"> that there is</w:t>
      </w:r>
      <w:r>
        <w:rPr>
          <w:rStyle w:val="apple-style-span"/>
          <w:rFonts w:ascii="Times New Roman" w:hAnsi="Times New Roman"/>
          <w:color w:val="000000"/>
          <w:szCs w:val="24"/>
        </w:rPr>
        <w:t xml:space="preserve"> a</w:t>
      </w:r>
      <w:r w:rsidRPr="00755086">
        <w:rPr>
          <w:rStyle w:val="apple-style-span"/>
          <w:rFonts w:ascii="Times New Roman" w:hAnsi="Times New Roman"/>
          <w:color w:val="000000"/>
          <w:szCs w:val="24"/>
        </w:rPr>
        <w:t xml:space="preserve"> school effect (</w:t>
      </w:r>
      <w:r>
        <w:rPr>
          <w:rStyle w:val="apple-style-span"/>
          <w:rFonts w:ascii="Times New Roman" w:hAnsi="Times New Roman"/>
          <w:color w:val="000000"/>
          <w:szCs w:val="24"/>
        </w:rPr>
        <w:t xml:space="preserve">conservatively, </w:t>
      </w:r>
      <w:r w:rsidRPr="00755086">
        <w:rPr>
          <w:rStyle w:val="apple-style-span"/>
          <w:rFonts w:ascii="Times New Roman" w:hAnsi="Times New Roman"/>
          <w:color w:val="000000"/>
          <w:szCs w:val="24"/>
        </w:rPr>
        <w:t>K=40).</w:t>
      </w:r>
    </w:p>
    <w:p w14:paraId="755EC022" w14:textId="77777777" w:rsidR="00755086" w:rsidRDefault="00755086" w:rsidP="00755086">
      <w:pPr>
        <w:pStyle w:val="ListParagraph"/>
        <w:spacing w:after="0" w:line="240" w:lineRule="auto"/>
        <w:ind w:left="0" w:firstLine="360"/>
        <w:rPr>
          <w:rFonts w:ascii="Times New Roman" w:hAnsi="Times New Roman" w:cs="Times New Roman"/>
        </w:rPr>
      </w:pPr>
    </w:p>
    <w:p w14:paraId="4EFDD149" w14:textId="1B6FCEEE" w:rsidR="00755086" w:rsidRDefault="00755086" w:rsidP="00755086">
      <w:pPr>
        <w:pStyle w:val="ListParagraph"/>
        <w:spacing w:after="0" w:line="240" w:lineRule="auto"/>
        <w:ind w:left="0"/>
        <w:rPr>
          <w:rFonts w:ascii="Times New Roman" w:hAnsi="Times New Roman" w:cs="Times New Roman"/>
        </w:rPr>
      </w:pPr>
      <w:r w:rsidRPr="000D427F">
        <w:rPr>
          <w:rFonts w:ascii="Times New Roman" w:hAnsi="Times New Roman" w:cs="Times New Roman"/>
        </w:rPr>
        <w:t>Based on a po</w:t>
      </w:r>
      <w:r>
        <w:rPr>
          <w:rFonts w:ascii="Times New Roman" w:hAnsi="Times New Roman" w:cs="Times New Roman"/>
        </w:rPr>
        <w:t>wer analysis for an RCT design</w:t>
      </w:r>
      <w:r w:rsidRPr="000D427F">
        <w:rPr>
          <w:rFonts w:ascii="Times New Roman" w:hAnsi="Times New Roman" w:cs="Times New Roman"/>
        </w:rPr>
        <w:t>,</w:t>
      </w:r>
      <w:r>
        <w:rPr>
          <w:rFonts w:ascii="Times New Roman" w:hAnsi="Times New Roman" w:cs="Times New Roman"/>
        </w:rPr>
        <w:t xml:space="preserve"> </w:t>
      </w:r>
      <w:r w:rsidR="00F462A9">
        <w:rPr>
          <w:rFonts w:ascii="Times New Roman" w:hAnsi="Times New Roman" w:cs="Times New Roman"/>
        </w:rPr>
        <w:t>this</w:t>
      </w:r>
      <w:r w:rsidR="00F462A9" w:rsidRPr="000D427F">
        <w:rPr>
          <w:rFonts w:ascii="Times New Roman" w:hAnsi="Times New Roman" w:cs="Times New Roman"/>
        </w:rPr>
        <w:t xml:space="preserve"> power analysis was based on a three-level Cluster Randomized Trial (3-level CRT) where students are nested within classes and classes are nested within schools.  </w:t>
      </w:r>
      <w:r w:rsidR="00F462A9">
        <w:rPr>
          <w:rFonts w:ascii="Times New Roman" w:hAnsi="Times New Roman" w:cs="Times New Roman"/>
        </w:rPr>
        <w:t>A</w:t>
      </w:r>
      <w:r w:rsidR="00C01F4A">
        <w:rPr>
          <w:rFonts w:ascii="Times New Roman" w:hAnsi="Times New Roman" w:cs="Times New Roman"/>
        </w:rPr>
        <w:t xml:space="preserve">t the individual student level </w:t>
      </w:r>
      <w:r>
        <w:rPr>
          <w:rFonts w:ascii="Times New Roman" w:hAnsi="Times New Roman" w:cs="Times New Roman"/>
        </w:rPr>
        <w:t>the study will</w:t>
      </w:r>
      <w:r w:rsidRPr="000D427F">
        <w:rPr>
          <w:rFonts w:ascii="Times New Roman" w:hAnsi="Times New Roman" w:cs="Times New Roman"/>
        </w:rPr>
        <w:t xml:space="preserve"> have &gt;90% power to detect differences as small as </w:t>
      </w:r>
      <w:r w:rsidR="004C65D1">
        <w:rPr>
          <w:rFonts w:ascii="Times New Roman" w:hAnsi="Times New Roman" w:cs="Times New Roman"/>
        </w:rPr>
        <w:t>9</w:t>
      </w:r>
      <w:r w:rsidRPr="000D427F">
        <w:rPr>
          <w:rFonts w:ascii="Times New Roman" w:hAnsi="Times New Roman" w:cs="Times New Roman"/>
        </w:rPr>
        <w:t xml:space="preserve"> percentage points between the intervention and comparison conditions. </w:t>
      </w:r>
    </w:p>
    <w:p w14:paraId="40E4A52A" w14:textId="77777777" w:rsidR="000D1F51" w:rsidRDefault="000D1F51" w:rsidP="006833F4">
      <w:pPr>
        <w:pStyle w:val="Heading2"/>
        <w:suppressLineNumbers/>
        <w:autoSpaceDE/>
        <w:autoSpaceDN/>
        <w:adjustRightInd/>
        <w:rPr>
          <w:rFonts w:ascii="Times New Roman" w:hAnsi="Times New Roman" w:cs="Times New Roman"/>
          <w:sz w:val="22"/>
          <w:szCs w:val="22"/>
        </w:rPr>
      </w:pPr>
    </w:p>
    <w:p w14:paraId="1EA12037" w14:textId="77777777" w:rsidR="006833F4" w:rsidRPr="007957CB" w:rsidRDefault="006833F4" w:rsidP="006833F4">
      <w:pPr>
        <w:pStyle w:val="Heading2"/>
        <w:suppressLineNumbers/>
        <w:autoSpaceDE/>
        <w:autoSpaceDN/>
        <w:adjustRightInd/>
        <w:rPr>
          <w:rFonts w:ascii="Times New Roman" w:hAnsi="Times New Roman" w:cs="Times New Roman"/>
          <w:sz w:val="22"/>
          <w:szCs w:val="22"/>
        </w:rPr>
      </w:pPr>
      <w:r w:rsidRPr="007957CB">
        <w:rPr>
          <w:rFonts w:ascii="Times New Roman" w:hAnsi="Times New Roman" w:cs="Times New Roman"/>
          <w:sz w:val="22"/>
          <w:szCs w:val="22"/>
        </w:rPr>
        <w:t>B.3. Methods to Maximize Response Rates and Deal with Nonresponse</w:t>
      </w:r>
      <w:bookmarkEnd w:id="3"/>
      <w:bookmarkEnd w:id="4"/>
    </w:p>
    <w:p w14:paraId="265D9D4C" w14:textId="77777777" w:rsidR="00202824" w:rsidRPr="007957CB" w:rsidRDefault="00202824" w:rsidP="006833F4">
      <w:pPr>
        <w:pStyle w:val="OMBbodytext"/>
        <w:keepNext/>
        <w:widowControl w:val="0"/>
        <w:suppressLineNumbers/>
        <w:spacing w:after="0"/>
        <w:rPr>
          <w:sz w:val="22"/>
          <w:szCs w:val="22"/>
        </w:rPr>
      </w:pPr>
      <w:bookmarkStart w:id="5" w:name="_Toc152469769"/>
      <w:bookmarkStart w:id="6" w:name="_Toc152656353"/>
    </w:p>
    <w:p w14:paraId="706832BD" w14:textId="74C5CFCA" w:rsidR="000D1F51" w:rsidRDefault="00595E26" w:rsidP="00595E26">
      <w:pPr>
        <w:suppressLineNumbers/>
        <w:spacing w:after="0" w:line="240" w:lineRule="auto"/>
        <w:rPr>
          <w:rFonts w:ascii="Times New Roman" w:hAnsi="Times New Roman" w:cs="Times New Roman"/>
          <w:bCs/>
        </w:rPr>
      </w:pPr>
      <w:r w:rsidRPr="00595E26">
        <w:rPr>
          <w:rFonts w:ascii="Times New Roman" w:hAnsi="Times New Roman" w:cs="Times New Roman"/>
          <w:bCs/>
        </w:rPr>
        <w:t xml:space="preserve">The response rates expected for the student samples </w:t>
      </w:r>
      <w:r w:rsidR="005627AC">
        <w:rPr>
          <w:rFonts w:ascii="Times New Roman" w:hAnsi="Times New Roman" w:cs="Times New Roman"/>
          <w:bCs/>
        </w:rPr>
        <w:t>is</w:t>
      </w:r>
      <w:r w:rsidR="005627AC" w:rsidRPr="00595E26">
        <w:rPr>
          <w:rFonts w:ascii="Times New Roman" w:hAnsi="Times New Roman" w:cs="Times New Roman"/>
          <w:bCs/>
        </w:rPr>
        <w:t xml:space="preserve"> </w:t>
      </w:r>
      <w:r w:rsidRPr="00595E26">
        <w:rPr>
          <w:rFonts w:ascii="Times New Roman" w:hAnsi="Times New Roman" w:cs="Times New Roman"/>
          <w:bCs/>
        </w:rPr>
        <w:t xml:space="preserve">detailed in Figure </w:t>
      </w:r>
      <w:r w:rsidR="00404B57">
        <w:rPr>
          <w:rFonts w:ascii="Times New Roman" w:hAnsi="Times New Roman" w:cs="Times New Roman"/>
          <w:bCs/>
        </w:rPr>
        <w:t>2</w:t>
      </w:r>
      <w:r w:rsidRPr="00595E26">
        <w:rPr>
          <w:rFonts w:ascii="Times New Roman" w:hAnsi="Times New Roman" w:cs="Times New Roman"/>
          <w:bCs/>
        </w:rPr>
        <w:t>:  Population and Samples</w:t>
      </w:r>
      <w:r w:rsidR="00FA3D5E">
        <w:rPr>
          <w:rFonts w:ascii="Times New Roman" w:hAnsi="Times New Roman" w:cs="Times New Roman"/>
          <w:bCs/>
        </w:rPr>
        <w:t>, above</w:t>
      </w:r>
      <w:r w:rsidRPr="00595E26">
        <w:rPr>
          <w:rFonts w:ascii="Times New Roman" w:hAnsi="Times New Roman" w:cs="Times New Roman"/>
          <w:bCs/>
        </w:rPr>
        <w:t>.</w:t>
      </w:r>
      <w:r w:rsidR="001513F9">
        <w:rPr>
          <w:rFonts w:ascii="Times New Roman" w:hAnsi="Times New Roman" w:cs="Times New Roman"/>
          <w:bCs/>
        </w:rPr>
        <w:t xml:space="preserve">  In section B2,</w:t>
      </w:r>
      <w:r w:rsidR="000D427F">
        <w:rPr>
          <w:rFonts w:ascii="Times New Roman" w:hAnsi="Times New Roman" w:cs="Times New Roman"/>
          <w:bCs/>
        </w:rPr>
        <w:t xml:space="preserve"> Procedures for Collection of Information, the methods that will be applied to achieve these response rates are described.  These methods are based upon prior work carried out by the evaluation contractor.</w:t>
      </w:r>
      <w:r w:rsidRPr="00595E26">
        <w:rPr>
          <w:rFonts w:ascii="Times New Roman" w:hAnsi="Times New Roman" w:cs="Times New Roman"/>
          <w:bCs/>
        </w:rPr>
        <w:t xml:space="preserve">  </w:t>
      </w:r>
    </w:p>
    <w:p w14:paraId="686F7D76" w14:textId="77777777" w:rsidR="000D1F51" w:rsidRDefault="000D1F51" w:rsidP="00595E26">
      <w:pPr>
        <w:suppressLineNumbers/>
        <w:spacing w:after="0" w:line="240" w:lineRule="auto"/>
        <w:rPr>
          <w:rFonts w:ascii="Times New Roman" w:hAnsi="Times New Roman" w:cs="Times New Roman"/>
          <w:bCs/>
        </w:rPr>
      </w:pPr>
    </w:p>
    <w:p w14:paraId="182CFB00" w14:textId="43C49E92" w:rsidR="001513F9" w:rsidRDefault="000D1F51" w:rsidP="00704959">
      <w:pPr>
        <w:spacing w:after="0" w:line="240" w:lineRule="auto"/>
        <w:rPr>
          <w:rFonts w:ascii="Times New Roman" w:eastAsia="Times New Roman" w:hAnsi="Times New Roman" w:cs="Times New Roman"/>
          <w:bCs/>
          <w:color w:val="000000"/>
          <w:szCs w:val="24"/>
        </w:rPr>
      </w:pPr>
      <w:r>
        <w:rPr>
          <w:rFonts w:ascii="Times New Roman" w:eastAsia="Times New Roman" w:hAnsi="Times New Roman" w:cs="Times New Roman"/>
          <w:bCs/>
          <w:color w:val="000000"/>
          <w:szCs w:val="24"/>
        </w:rPr>
        <w:t xml:space="preserve">The approach to ensuring the highest possible retention of the student sample begins with a survey instrument designed for a </w:t>
      </w:r>
      <w:r w:rsidR="005627AC">
        <w:rPr>
          <w:rFonts w:ascii="Times New Roman" w:eastAsia="Times New Roman" w:hAnsi="Times New Roman" w:cs="Times New Roman"/>
          <w:bCs/>
          <w:color w:val="000000"/>
          <w:szCs w:val="24"/>
        </w:rPr>
        <w:t xml:space="preserve">high </w:t>
      </w:r>
      <w:r>
        <w:rPr>
          <w:rFonts w:ascii="Times New Roman" w:eastAsia="Times New Roman" w:hAnsi="Times New Roman" w:cs="Times New Roman"/>
          <w:bCs/>
          <w:color w:val="000000"/>
          <w:szCs w:val="24"/>
        </w:rPr>
        <w:t xml:space="preserve">school population, and field protocols which have been tested in prior work with the target population.  </w:t>
      </w:r>
      <w:r w:rsidR="00DC097A">
        <w:rPr>
          <w:rFonts w:ascii="Times New Roman" w:eastAsia="Times New Roman" w:hAnsi="Times New Roman" w:cs="Times New Roman"/>
          <w:bCs/>
          <w:color w:val="000000"/>
          <w:szCs w:val="24"/>
        </w:rPr>
        <w:t>Intensive p</w:t>
      </w:r>
      <w:r>
        <w:rPr>
          <w:rFonts w:ascii="Times New Roman" w:eastAsia="Times New Roman" w:hAnsi="Times New Roman" w:cs="Times New Roman"/>
          <w:bCs/>
          <w:color w:val="000000"/>
          <w:szCs w:val="24"/>
        </w:rPr>
        <w:t>roctor</w:t>
      </w:r>
      <w:r w:rsidR="00376E79">
        <w:rPr>
          <w:rFonts w:ascii="Times New Roman" w:eastAsia="Times New Roman" w:hAnsi="Times New Roman" w:cs="Times New Roman"/>
          <w:bCs/>
          <w:color w:val="000000"/>
          <w:szCs w:val="24"/>
        </w:rPr>
        <w:t>/interviewer</w:t>
      </w:r>
      <w:r>
        <w:rPr>
          <w:rFonts w:ascii="Times New Roman" w:eastAsia="Times New Roman" w:hAnsi="Times New Roman" w:cs="Times New Roman"/>
          <w:bCs/>
          <w:color w:val="000000"/>
          <w:szCs w:val="24"/>
        </w:rPr>
        <w:t xml:space="preserve"> training will support informed responses to student concerns about participating</w:t>
      </w:r>
      <w:r w:rsidR="00376E79">
        <w:rPr>
          <w:rFonts w:ascii="Times New Roman" w:eastAsia="Times New Roman" w:hAnsi="Times New Roman" w:cs="Times New Roman"/>
          <w:bCs/>
          <w:color w:val="000000"/>
          <w:szCs w:val="24"/>
        </w:rPr>
        <w:t xml:space="preserve"> and attaining the highest possible participation rate</w:t>
      </w:r>
      <w:r>
        <w:rPr>
          <w:rFonts w:ascii="Times New Roman" w:eastAsia="Times New Roman" w:hAnsi="Times New Roman" w:cs="Times New Roman"/>
          <w:bCs/>
          <w:color w:val="000000"/>
          <w:szCs w:val="24"/>
        </w:rPr>
        <w:t xml:space="preserve">. </w:t>
      </w:r>
      <w:r w:rsidR="00DC097A">
        <w:rPr>
          <w:rFonts w:ascii="Times New Roman" w:eastAsia="Times New Roman" w:hAnsi="Times New Roman" w:cs="Times New Roman"/>
          <w:bCs/>
          <w:color w:val="000000"/>
          <w:szCs w:val="24"/>
        </w:rPr>
        <w:t xml:space="preserve">NORC field staff are consistent and </w:t>
      </w:r>
      <w:proofErr w:type="spellStart"/>
      <w:r w:rsidR="00DC097A">
        <w:rPr>
          <w:rFonts w:ascii="Times New Roman" w:eastAsia="Times New Roman" w:hAnsi="Times New Roman" w:cs="Times New Roman"/>
          <w:bCs/>
          <w:color w:val="000000"/>
          <w:szCs w:val="24"/>
        </w:rPr>
        <w:t>persistant</w:t>
      </w:r>
      <w:proofErr w:type="spellEnd"/>
      <w:r w:rsidR="00DC097A">
        <w:rPr>
          <w:rFonts w:ascii="Times New Roman" w:eastAsia="Times New Roman" w:hAnsi="Times New Roman" w:cs="Times New Roman"/>
          <w:bCs/>
          <w:color w:val="000000"/>
          <w:szCs w:val="24"/>
        </w:rPr>
        <w:t xml:space="preserve"> without being pushy when trying to contact students outside of school (by phone and in-person visits)</w:t>
      </w:r>
      <w:r>
        <w:rPr>
          <w:rFonts w:ascii="Times New Roman" w:eastAsia="Times New Roman" w:hAnsi="Times New Roman" w:cs="Times New Roman"/>
          <w:bCs/>
          <w:color w:val="000000"/>
          <w:szCs w:val="24"/>
        </w:rPr>
        <w:t xml:space="preserve"> </w:t>
      </w:r>
      <w:r w:rsidR="00F16C09">
        <w:rPr>
          <w:rFonts w:ascii="Times New Roman" w:eastAsia="Times New Roman" w:hAnsi="Times New Roman" w:cs="Times New Roman"/>
          <w:bCs/>
          <w:color w:val="000000"/>
          <w:szCs w:val="24"/>
        </w:rPr>
        <w:t xml:space="preserve">to complete surveys </w:t>
      </w:r>
      <w:r w:rsidR="00DC097A">
        <w:rPr>
          <w:rFonts w:ascii="Times New Roman" w:eastAsia="Times New Roman" w:hAnsi="Times New Roman" w:cs="Times New Roman"/>
          <w:bCs/>
          <w:color w:val="000000"/>
          <w:szCs w:val="24"/>
        </w:rPr>
        <w:t xml:space="preserve">and have successfully attained an overall 70% response rate in the first two years of high school data collection under the current approval.  </w:t>
      </w:r>
      <w:r w:rsidR="00F16C09">
        <w:rPr>
          <w:rFonts w:ascii="Times New Roman" w:eastAsia="Times New Roman" w:hAnsi="Times New Roman" w:cs="Times New Roman"/>
          <w:bCs/>
          <w:color w:val="000000"/>
          <w:szCs w:val="24"/>
        </w:rPr>
        <w:t xml:space="preserve">This response rate is high given the high-risk nature of these communities and the high level of mobility. </w:t>
      </w:r>
      <w:r w:rsidR="00376E79">
        <w:rPr>
          <w:rFonts w:ascii="Times New Roman" w:eastAsia="Times New Roman" w:hAnsi="Times New Roman" w:cs="Times New Roman"/>
          <w:bCs/>
          <w:color w:val="000000"/>
          <w:szCs w:val="24"/>
        </w:rPr>
        <w:t>Additionally, as currently approved fo</w:t>
      </w:r>
      <w:r w:rsidR="00DC097A">
        <w:rPr>
          <w:rFonts w:ascii="Times New Roman" w:eastAsia="Times New Roman" w:hAnsi="Times New Roman" w:cs="Times New Roman"/>
          <w:bCs/>
          <w:color w:val="000000"/>
          <w:szCs w:val="24"/>
        </w:rPr>
        <w:t>r high school participants in</w:t>
      </w:r>
      <w:r w:rsidR="00DC097A">
        <w:rPr>
          <w:rFonts w:ascii="Times New Roman" w:hAnsi="Times New Roman" w:cs="Times New Roman"/>
        </w:rPr>
        <w:t xml:space="preserve"> OMB package </w:t>
      </w:r>
      <w:r w:rsidR="003D4384">
        <w:rPr>
          <w:rFonts w:ascii="Times New Roman" w:hAnsi="Times New Roman" w:cs="Times New Roman"/>
        </w:rPr>
        <w:t>#</w:t>
      </w:r>
      <w:r w:rsidR="00DC097A">
        <w:rPr>
          <w:rFonts w:ascii="Times New Roman" w:hAnsi="Times New Roman" w:cs="Times New Roman"/>
        </w:rPr>
        <w:t xml:space="preserve">0920-0941, high school students are given a $15 gift card as compensation for their time spent completing the survey.  This has proven to be an effective compensation in the currently approved protocol. </w:t>
      </w:r>
      <w:r w:rsidR="00376E79">
        <w:rPr>
          <w:rFonts w:ascii="Times New Roman" w:eastAsia="Times New Roman" w:hAnsi="Times New Roman" w:cs="Times New Roman"/>
          <w:bCs/>
          <w:color w:val="000000"/>
          <w:szCs w:val="24"/>
        </w:rPr>
        <w:t xml:space="preserve"> </w:t>
      </w:r>
      <w:r w:rsidR="00F16C09">
        <w:rPr>
          <w:rFonts w:ascii="Times New Roman" w:eastAsia="Times New Roman" w:hAnsi="Times New Roman" w:cs="Times New Roman"/>
          <w:bCs/>
          <w:color w:val="000000"/>
          <w:szCs w:val="24"/>
        </w:rPr>
        <w:t xml:space="preserve">Additionally, </w:t>
      </w:r>
      <w:r w:rsidR="008B6ED8">
        <w:rPr>
          <w:rFonts w:ascii="Times New Roman" w:eastAsia="Times New Roman" w:hAnsi="Times New Roman" w:cs="Times New Roman"/>
          <w:bCs/>
          <w:color w:val="000000"/>
          <w:szCs w:val="24"/>
        </w:rPr>
        <w:t>high school students are typically finishing the surveys once they start them under the current protocol, but if students doing in-school admi</w:t>
      </w:r>
      <w:r w:rsidR="002F210C">
        <w:rPr>
          <w:rFonts w:ascii="Times New Roman" w:eastAsia="Times New Roman" w:hAnsi="Times New Roman" w:cs="Times New Roman"/>
          <w:bCs/>
          <w:color w:val="000000"/>
          <w:szCs w:val="24"/>
        </w:rPr>
        <w:t>nistration are unable to complete their surveys in the allotted time, NORC will work with the students and the schools to allow them to complete their surveys at another time.</w:t>
      </w:r>
    </w:p>
    <w:p w14:paraId="10070DF9" w14:textId="77777777" w:rsidR="002F0BB9" w:rsidRDefault="002F0BB9" w:rsidP="003D4384">
      <w:pPr>
        <w:pStyle w:val="OMBbullets"/>
        <w:suppressLineNumbers/>
        <w:spacing w:after="0"/>
        <w:ind w:left="0" w:firstLine="0"/>
        <w:rPr>
          <w:sz w:val="22"/>
          <w:szCs w:val="22"/>
        </w:rPr>
      </w:pPr>
      <w:bookmarkStart w:id="7" w:name="_Toc12183292"/>
      <w:bookmarkStart w:id="8" w:name="_Toc14160673"/>
      <w:bookmarkEnd w:id="5"/>
      <w:bookmarkEnd w:id="6"/>
    </w:p>
    <w:p w14:paraId="79AFC612" w14:textId="77777777" w:rsidR="006833F4" w:rsidRPr="00682E5A" w:rsidRDefault="006833F4" w:rsidP="006833F4">
      <w:pPr>
        <w:pStyle w:val="OMBbullets"/>
        <w:suppressLineNumbers/>
        <w:spacing w:after="0"/>
        <w:rPr>
          <w:b/>
          <w:sz w:val="22"/>
          <w:szCs w:val="22"/>
        </w:rPr>
      </w:pPr>
      <w:r w:rsidRPr="00682E5A">
        <w:rPr>
          <w:b/>
          <w:sz w:val="22"/>
          <w:szCs w:val="22"/>
        </w:rPr>
        <w:t>B.4. Test of Procedures or Methods to be Undertaken</w:t>
      </w:r>
      <w:bookmarkEnd w:id="7"/>
      <w:bookmarkEnd w:id="8"/>
    </w:p>
    <w:p w14:paraId="674E9EB7" w14:textId="77777777" w:rsidR="00202824" w:rsidRDefault="00202824" w:rsidP="006833F4">
      <w:pPr>
        <w:suppressLineNumbers/>
        <w:spacing w:after="0" w:line="240" w:lineRule="auto"/>
        <w:rPr>
          <w:rFonts w:ascii="Times New Roman" w:hAnsi="Times New Roman" w:cs="Times New Roman"/>
          <w:color w:val="000000"/>
        </w:rPr>
      </w:pPr>
    </w:p>
    <w:p w14:paraId="4E2BCE30" w14:textId="7CFDF112" w:rsidR="00262F98" w:rsidRDefault="002F210C" w:rsidP="006833F4">
      <w:pPr>
        <w:suppressLineNumbers/>
        <w:spacing w:after="0" w:line="240" w:lineRule="auto"/>
        <w:rPr>
          <w:rFonts w:ascii="Times New Roman" w:hAnsi="Times New Roman" w:cs="Times New Roman"/>
          <w:color w:val="000000"/>
        </w:rPr>
      </w:pPr>
      <w:r>
        <w:rPr>
          <w:rFonts w:ascii="Times New Roman" w:hAnsi="Times New Roman" w:cs="Times New Roman"/>
          <w:color w:val="000000"/>
        </w:rPr>
        <w:t>As is detailed in the current approval (</w:t>
      </w:r>
      <w:r>
        <w:rPr>
          <w:rFonts w:ascii="Times New Roman" w:hAnsi="Times New Roman" w:cs="Times New Roman"/>
        </w:rPr>
        <w:t xml:space="preserve">0920-0941), </w:t>
      </w:r>
      <w:r>
        <w:rPr>
          <w:rFonts w:ascii="Times New Roman" w:hAnsi="Times New Roman" w:cs="Times New Roman"/>
          <w:color w:val="000000"/>
        </w:rPr>
        <w:t>a</w:t>
      </w:r>
      <w:r w:rsidR="006833F4" w:rsidRPr="00262F98">
        <w:rPr>
          <w:rFonts w:ascii="Times New Roman" w:hAnsi="Times New Roman" w:cs="Times New Roman"/>
          <w:color w:val="000000"/>
        </w:rPr>
        <w:t xml:space="preserve">ll surveys and procedures </w:t>
      </w:r>
      <w:r w:rsidR="00B46E89">
        <w:rPr>
          <w:rFonts w:ascii="Times New Roman" w:hAnsi="Times New Roman" w:cs="Times New Roman"/>
          <w:color w:val="000000"/>
        </w:rPr>
        <w:t xml:space="preserve">were developed with the extensive input of internal experts and external expert consultants and have been used and implemented without problems for several years under the current study. </w:t>
      </w:r>
      <w:r w:rsidR="00437AF4">
        <w:rPr>
          <w:rFonts w:ascii="Times New Roman" w:hAnsi="Times New Roman" w:cs="Times New Roman"/>
          <w:color w:val="000000"/>
        </w:rPr>
        <w:t xml:space="preserve">Survey instruments </w:t>
      </w:r>
      <w:r w:rsidR="001547D3">
        <w:rPr>
          <w:rFonts w:ascii="Times New Roman" w:hAnsi="Times New Roman" w:cs="Times New Roman"/>
          <w:color w:val="000000"/>
        </w:rPr>
        <w:t>were</w:t>
      </w:r>
      <w:r w:rsidR="00437AF4">
        <w:rPr>
          <w:rFonts w:ascii="Times New Roman" w:hAnsi="Times New Roman" w:cs="Times New Roman"/>
          <w:color w:val="000000"/>
        </w:rPr>
        <w:t xml:space="preserve"> developed with the extensive input of expert consultants</w:t>
      </w:r>
      <w:r w:rsidR="001547D3">
        <w:rPr>
          <w:rFonts w:ascii="Times New Roman" w:hAnsi="Times New Roman" w:cs="Times New Roman"/>
          <w:color w:val="000000"/>
        </w:rPr>
        <w:t>.</w:t>
      </w:r>
      <w:r w:rsidR="00437AF4">
        <w:rPr>
          <w:rFonts w:ascii="Times New Roman" w:hAnsi="Times New Roman" w:cs="Times New Roman"/>
          <w:color w:val="000000"/>
        </w:rPr>
        <w:t xml:space="preserve"> </w:t>
      </w:r>
      <w:r w:rsidR="00437AF4" w:rsidRPr="00262F98">
        <w:rPr>
          <w:rFonts w:ascii="Times New Roman" w:hAnsi="Times New Roman" w:cs="Times New Roman"/>
          <w:color w:val="000000"/>
        </w:rPr>
        <w:t xml:space="preserve">When possible, and in most cases, we </w:t>
      </w:r>
      <w:r w:rsidR="00437AF4">
        <w:rPr>
          <w:rFonts w:ascii="Times New Roman" w:hAnsi="Times New Roman" w:cs="Times New Roman"/>
          <w:color w:val="000000"/>
        </w:rPr>
        <w:t xml:space="preserve">have </w:t>
      </w:r>
      <w:r w:rsidR="00437AF4" w:rsidRPr="00262F98">
        <w:rPr>
          <w:rFonts w:ascii="Times New Roman" w:hAnsi="Times New Roman" w:cs="Times New Roman"/>
          <w:color w:val="000000"/>
        </w:rPr>
        <w:t xml:space="preserve">utilized pre-existing surveys that have been used in samples similar to ours. </w:t>
      </w:r>
      <w:r w:rsidR="00437AF4">
        <w:rPr>
          <w:rFonts w:ascii="Times New Roman" w:hAnsi="Times New Roman" w:cs="Times New Roman"/>
          <w:color w:val="000000"/>
        </w:rPr>
        <w:t xml:space="preserve">Sources of items are documented; all items used in the outcome instruments have been tested for reliability and validity.  </w:t>
      </w:r>
      <w:r w:rsidR="00437AF4" w:rsidRPr="00262F98">
        <w:rPr>
          <w:rFonts w:ascii="Times New Roman" w:hAnsi="Times New Roman" w:cs="Times New Roman"/>
          <w:color w:val="000000"/>
        </w:rPr>
        <w:t xml:space="preserve">We worked with consultants within and outside of CDC to determine the appropriate length and reading level for </w:t>
      </w:r>
      <w:r w:rsidR="00437AF4">
        <w:rPr>
          <w:rFonts w:ascii="Times New Roman" w:hAnsi="Times New Roman" w:cs="Times New Roman"/>
          <w:color w:val="000000"/>
        </w:rPr>
        <w:t>the respondent population of the survey</w:t>
      </w:r>
      <w:r w:rsidR="005627AC">
        <w:rPr>
          <w:rFonts w:ascii="Times New Roman" w:hAnsi="Times New Roman" w:cs="Times New Roman"/>
          <w:color w:val="000000"/>
        </w:rPr>
        <w:t xml:space="preserve">, </w:t>
      </w:r>
      <w:r w:rsidR="00437AF4">
        <w:rPr>
          <w:rFonts w:ascii="Times New Roman" w:hAnsi="Times New Roman" w:cs="Times New Roman"/>
          <w:color w:val="000000"/>
        </w:rPr>
        <w:t>noting in particular the high-risk urban settings in which this study is being conducted by design</w:t>
      </w:r>
      <w:r w:rsidR="00437AF4" w:rsidRPr="00262F98">
        <w:rPr>
          <w:rFonts w:ascii="Times New Roman" w:hAnsi="Times New Roman" w:cs="Times New Roman"/>
          <w:color w:val="000000"/>
        </w:rPr>
        <w:t>.</w:t>
      </w:r>
      <w:r w:rsidR="00437AF4">
        <w:rPr>
          <w:rFonts w:ascii="Times New Roman" w:hAnsi="Times New Roman" w:cs="Times New Roman"/>
          <w:color w:val="000000"/>
        </w:rPr>
        <w:t xml:space="preserve">  The student </w:t>
      </w:r>
      <w:r w:rsidR="001547D3">
        <w:rPr>
          <w:rFonts w:ascii="Times New Roman" w:hAnsi="Times New Roman" w:cs="Times New Roman"/>
          <w:color w:val="000000"/>
        </w:rPr>
        <w:t>survey was</w:t>
      </w:r>
      <w:r w:rsidR="00437AF4">
        <w:rPr>
          <w:rFonts w:ascii="Times New Roman" w:hAnsi="Times New Roman" w:cs="Times New Roman"/>
          <w:color w:val="000000"/>
        </w:rPr>
        <w:t xml:space="preserve"> designed to be completed within 45-minute</w:t>
      </w:r>
      <w:r w:rsidR="005627AC">
        <w:rPr>
          <w:rFonts w:ascii="Times New Roman" w:hAnsi="Times New Roman" w:cs="Times New Roman"/>
          <w:color w:val="000000"/>
        </w:rPr>
        <w:t>s.</w:t>
      </w:r>
      <w:r w:rsidR="00437AF4">
        <w:rPr>
          <w:rFonts w:ascii="Times New Roman" w:hAnsi="Times New Roman" w:cs="Times New Roman"/>
          <w:color w:val="000000"/>
        </w:rPr>
        <w:t xml:space="preserve"> </w:t>
      </w:r>
    </w:p>
    <w:p w14:paraId="43FB2C49" w14:textId="18C3CBCB" w:rsidR="006833F4" w:rsidRPr="00682E5A" w:rsidRDefault="006833F4" w:rsidP="00F5007E">
      <w:pPr>
        <w:suppressLineNumbers/>
        <w:spacing w:after="0" w:line="240" w:lineRule="auto"/>
        <w:rPr>
          <w:rFonts w:ascii="Times New Roman" w:hAnsi="Times New Roman" w:cs="Times New Roman"/>
        </w:rPr>
      </w:pPr>
      <w:bookmarkStart w:id="9" w:name="_Toc14160674"/>
    </w:p>
    <w:p w14:paraId="15DECCE1" w14:textId="77777777" w:rsidR="006833F4" w:rsidRPr="00682E5A" w:rsidRDefault="006833F4" w:rsidP="006833F4">
      <w:pPr>
        <w:pStyle w:val="Heading2"/>
        <w:widowControl/>
        <w:suppressLineNumbers/>
        <w:autoSpaceDE/>
        <w:autoSpaceDN/>
        <w:adjustRightInd/>
        <w:rPr>
          <w:rFonts w:ascii="Times New Roman" w:hAnsi="Times New Roman" w:cs="Times New Roman"/>
          <w:sz w:val="22"/>
          <w:szCs w:val="22"/>
        </w:rPr>
      </w:pPr>
      <w:r w:rsidRPr="00682E5A">
        <w:rPr>
          <w:rFonts w:ascii="Times New Roman" w:hAnsi="Times New Roman" w:cs="Times New Roman"/>
          <w:sz w:val="22"/>
          <w:szCs w:val="22"/>
        </w:rPr>
        <w:t>B.</w:t>
      </w:r>
      <w:bookmarkStart w:id="10" w:name="_Toc12183305"/>
      <w:r w:rsidRPr="00682E5A">
        <w:rPr>
          <w:rFonts w:ascii="Times New Roman" w:hAnsi="Times New Roman" w:cs="Times New Roman"/>
          <w:sz w:val="22"/>
          <w:szCs w:val="22"/>
        </w:rPr>
        <w:t>5. Individuals Consulted</w:t>
      </w:r>
      <w:bookmarkEnd w:id="10"/>
      <w:r w:rsidRPr="00682E5A">
        <w:rPr>
          <w:rFonts w:ascii="Times New Roman" w:hAnsi="Times New Roman" w:cs="Times New Roman"/>
          <w:sz w:val="22"/>
          <w:szCs w:val="22"/>
        </w:rPr>
        <w:t xml:space="preserve"> on Statistical Aspects and Individuals Collecting and/or Analyzing Data</w:t>
      </w:r>
      <w:bookmarkEnd w:id="9"/>
      <w:r w:rsidRPr="00682E5A">
        <w:rPr>
          <w:rFonts w:ascii="Times New Roman" w:hAnsi="Times New Roman" w:cs="Times New Roman"/>
          <w:sz w:val="22"/>
          <w:szCs w:val="22"/>
        </w:rPr>
        <w:t xml:space="preserve"> </w:t>
      </w:r>
    </w:p>
    <w:p w14:paraId="1F669DD8" w14:textId="77777777" w:rsidR="00202824" w:rsidRDefault="00202824" w:rsidP="006833F4">
      <w:pPr>
        <w:suppressLineNumbers/>
        <w:spacing w:after="0" w:line="240" w:lineRule="auto"/>
        <w:rPr>
          <w:rFonts w:ascii="Times New Roman" w:hAnsi="Times New Roman" w:cs="Times New Roman"/>
        </w:rPr>
      </w:pPr>
    </w:p>
    <w:p w14:paraId="58876B16" w14:textId="4644BD27" w:rsidR="00912469" w:rsidRDefault="006833F4" w:rsidP="006833F4">
      <w:pPr>
        <w:suppressLineNumbers/>
        <w:spacing w:after="0" w:line="240" w:lineRule="auto"/>
        <w:rPr>
          <w:rFonts w:ascii="Times New Roman" w:hAnsi="Times New Roman" w:cs="Times New Roman"/>
        </w:rPr>
      </w:pPr>
      <w:r w:rsidRPr="00682E5A">
        <w:rPr>
          <w:rFonts w:ascii="Times New Roman" w:hAnsi="Times New Roman" w:cs="Times New Roman"/>
        </w:rPr>
        <w:t>All instruments and procedures have been reviewed extensively by CDC. The following individuals have worked closely in developing the instrument and procedures that will be used, and will be responsible for data</w:t>
      </w:r>
      <w:r w:rsidR="00003700">
        <w:rPr>
          <w:rFonts w:ascii="Times New Roman" w:hAnsi="Times New Roman" w:cs="Times New Roman"/>
        </w:rPr>
        <w:t xml:space="preserve"> collection and/or</w:t>
      </w:r>
      <w:r w:rsidRPr="00682E5A">
        <w:rPr>
          <w:rFonts w:ascii="Times New Roman" w:hAnsi="Times New Roman" w:cs="Times New Roman"/>
        </w:rPr>
        <w:t xml:space="preserve"> analysis: </w:t>
      </w:r>
    </w:p>
    <w:p w14:paraId="528D2265" w14:textId="77777777" w:rsidR="00912469" w:rsidRDefault="00912469" w:rsidP="006833F4">
      <w:pPr>
        <w:suppressLineNumbers/>
        <w:spacing w:after="0" w:line="240" w:lineRule="auto"/>
        <w:rPr>
          <w:rFonts w:ascii="Times New Roman" w:hAnsi="Times New Roman" w:cs="Times New Roman"/>
        </w:rPr>
      </w:pPr>
    </w:p>
    <w:p w14:paraId="727952EF" w14:textId="697D04BD" w:rsidR="00003700" w:rsidRPr="00003700" w:rsidRDefault="00912469" w:rsidP="006833F4">
      <w:pPr>
        <w:suppressLineNumbers/>
        <w:spacing w:after="0" w:line="240" w:lineRule="auto"/>
        <w:rPr>
          <w:rFonts w:ascii="Times New Roman" w:hAnsi="Times New Roman" w:cs="Times New Roman"/>
        </w:rPr>
      </w:pPr>
      <w:r w:rsidRPr="00912469">
        <w:rPr>
          <w:rFonts w:ascii="Times New Roman" w:hAnsi="Times New Roman" w:cs="Times New Roman"/>
          <w:u w:val="single"/>
        </w:rPr>
        <w:t>CDC, National Center for Injury Prevention and Control, Division of Violence Prevention</w:t>
      </w:r>
      <w:r w:rsidR="00AF3048">
        <w:rPr>
          <w:rFonts w:ascii="Times New Roman" w:hAnsi="Times New Roman" w:cs="Times New Roman"/>
        </w:rPr>
        <w:t xml:space="preserve"> </w:t>
      </w:r>
    </w:p>
    <w:p w14:paraId="69197E5F" w14:textId="77777777"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 xml:space="preserve">Phyllis </w:t>
      </w:r>
      <w:proofErr w:type="spellStart"/>
      <w:r>
        <w:rPr>
          <w:rFonts w:ascii="Times New Roman" w:hAnsi="Times New Roman" w:cs="Times New Roman"/>
        </w:rPr>
        <w:t>Holditch</w:t>
      </w:r>
      <w:proofErr w:type="spellEnd"/>
      <w:r>
        <w:rPr>
          <w:rFonts w:ascii="Times New Roman" w:hAnsi="Times New Roman" w:cs="Times New Roman"/>
        </w:rPr>
        <w:t xml:space="preserve"> </w:t>
      </w:r>
      <w:proofErr w:type="spellStart"/>
      <w:r>
        <w:rPr>
          <w:rFonts w:ascii="Times New Roman" w:hAnsi="Times New Roman" w:cs="Times New Roman"/>
        </w:rPr>
        <w:t>Niolon</w:t>
      </w:r>
      <w:proofErr w:type="spellEnd"/>
    </w:p>
    <w:p w14:paraId="73E28EB7" w14:textId="1211FC33" w:rsidR="00912469" w:rsidRDefault="006833F4" w:rsidP="006833F4">
      <w:pPr>
        <w:suppressLineNumbers/>
        <w:spacing w:after="0" w:line="240" w:lineRule="auto"/>
        <w:rPr>
          <w:rFonts w:ascii="Times New Roman" w:hAnsi="Times New Roman" w:cs="Times New Roman"/>
        </w:rPr>
      </w:pPr>
      <w:r w:rsidRPr="00682E5A">
        <w:rPr>
          <w:rFonts w:ascii="Times New Roman" w:hAnsi="Times New Roman" w:cs="Times New Roman"/>
        </w:rPr>
        <w:t xml:space="preserve">Natasha </w:t>
      </w:r>
      <w:proofErr w:type="spellStart"/>
      <w:r w:rsidRPr="00682E5A">
        <w:rPr>
          <w:rFonts w:ascii="Times New Roman" w:hAnsi="Times New Roman" w:cs="Times New Roman"/>
        </w:rPr>
        <w:t>E</w:t>
      </w:r>
      <w:r w:rsidR="00912469">
        <w:rPr>
          <w:rFonts w:ascii="Times New Roman" w:hAnsi="Times New Roman" w:cs="Times New Roman"/>
        </w:rPr>
        <w:t>lkovitch</w:t>
      </w:r>
      <w:proofErr w:type="spellEnd"/>
      <w:r w:rsidR="00912469">
        <w:rPr>
          <w:rFonts w:ascii="Times New Roman" w:hAnsi="Times New Roman" w:cs="Times New Roman"/>
        </w:rPr>
        <w:t xml:space="preserve"> </w:t>
      </w:r>
      <w:proofErr w:type="spellStart"/>
      <w:r w:rsidR="00912469">
        <w:rPr>
          <w:rFonts w:ascii="Times New Roman" w:hAnsi="Times New Roman" w:cs="Times New Roman"/>
        </w:rPr>
        <w:t>Latzman</w:t>
      </w:r>
      <w:proofErr w:type="spellEnd"/>
    </w:p>
    <w:p w14:paraId="06AAFF83" w14:textId="47E39195" w:rsidR="00912469" w:rsidRPr="00906B20" w:rsidRDefault="00912469" w:rsidP="006833F4">
      <w:pPr>
        <w:suppressLineNumbers/>
        <w:spacing w:after="0" w:line="240" w:lineRule="auto"/>
        <w:rPr>
          <w:rFonts w:ascii="Times New Roman" w:hAnsi="Times New Roman" w:cs="Times New Roman"/>
          <w:lang w:val="es-CO"/>
        </w:rPr>
      </w:pPr>
      <w:r w:rsidRPr="00906B20">
        <w:rPr>
          <w:rFonts w:ascii="Times New Roman" w:hAnsi="Times New Roman" w:cs="Times New Roman"/>
          <w:lang w:val="es-CO"/>
        </w:rPr>
        <w:t xml:space="preserve">Sarah </w:t>
      </w:r>
      <w:proofErr w:type="spellStart"/>
      <w:r w:rsidRPr="00906B20">
        <w:rPr>
          <w:rFonts w:ascii="Times New Roman" w:hAnsi="Times New Roman" w:cs="Times New Roman"/>
          <w:lang w:val="es-CO"/>
        </w:rPr>
        <w:t>DeGue</w:t>
      </w:r>
      <w:proofErr w:type="spellEnd"/>
    </w:p>
    <w:p w14:paraId="7DFFD533" w14:textId="77777777" w:rsidR="00912469" w:rsidRPr="00906B20" w:rsidRDefault="00912469" w:rsidP="006833F4">
      <w:pPr>
        <w:suppressLineNumbers/>
        <w:spacing w:after="0" w:line="240" w:lineRule="auto"/>
        <w:rPr>
          <w:rFonts w:ascii="Times New Roman" w:hAnsi="Times New Roman" w:cs="Times New Roman"/>
          <w:lang w:val="es-CO"/>
        </w:rPr>
      </w:pPr>
      <w:proofErr w:type="spellStart"/>
      <w:r w:rsidRPr="00906B20">
        <w:rPr>
          <w:rFonts w:ascii="Times New Roman" w:hAnsi="Times New Roman" w:cs="Times New Roman"/>
          <w:lang w:val="es-CO"/>
        </w:rPr>
        <w:lastRenderedPageBreak/>
        <w:t>Andra</w:t>
      </w:r>
      <w:proofErr w:type="spellEnd"/>
      <w:r w:rsidRPr="00906B20">
        <w:rPr>
          <w:rFonts w:ascii="Times New Roman" w:hAnsi="Times New Roman" w:cs="Times New Roman"/>
          <w:lang w:val="es-CO"/>
        </w:rPr>
        <w:t xml:space="preserve"> Teten </w:t>
      </w:r>
      <w:proofErr w:type="spellStart"/>
      <w:r w:rsidRPr="00906B20">
        <w:rPr>
          <w:rFonts w:ascii="Times New Roman" w:hAnsi="Times New Roman" w:cs="Times New Roman"/>
          <w:lang w:val="es-CO"/>
        </w:rPr>
        <w:t>Tharp</w:t>
      </w:r>
      <w:proofErr w:type="spellEnd"/>
    </w:p>
    <w:p w14:paraId="3D4FA02A" w14:textId="77777777" w:rsidR="00912469" w:rsidRPr="00906B20" w:rsidRDefault="005627AC" w:rsidP="006833F4">
      <w:pPr>
        <w:suppressLineNumbers/>
        <w:spacing w:after="0" w:line="240" w:lineRule="auto"/>
        <w:rPr>
          <w:rFonts w:ascii="Times New Roman" w:hAnsi="Times New Roman" w:cs="Times New Roman"/>
          <w:lang w:val="es-CO"/>
        </w:rPr>
      </w:pPr>
      <w:r w:rsidRPr="00906B20">
        <w:rPr>
          <w:rFonts w:ascii="Times New Roman" w:hAnsi="Times New Roman" w:cs="Times New Roman"/>
          <w:lang w:val="es-CO"/>
        </w:rPr>
        <w:t xml:space="preserve">Alana </w:t>
      </w:r>
      <w:proofErr w:type="spellStart"/>
      <w:r w:rsidRPr="00906B20">
        <w:rPr>
          <w:rFonts w:ascii="Times New Roman" w:hAnsi="Times New Roman" w:cs="Times New Roman"/>
          <w:lang w:val="es-CO"/>
        </w:rPr>
        <w:t>Vivolo-Kantor</w:t>
      </w:r>
      <w:proofErr w:type="spellEnd"/>
    </w:p>
    <w:p w14:paraId="7399D527" w14:textId="77777777"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Tessa Burton</w:t>
      </w:r>
    </w:p>
    <w:p w14:paraId="76970380" w14:textId="77777777"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Linda Johnson</w:t>
      </w:r>
    </w:p>
    <w:p w14:paraId="3ECCF974" w14:textId="77777777"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Craig Bryant</w:t>
      </w:r>
    </w:p>
    <w:p w14:paraId="1FEE3AD7" w14:textId="77777777"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Frank Luo</w:t>
      </w:r>
    </w:p>
    <w:p w14:paraId="7DBA6447" w14:textId="77777777"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 xml:space="preserve">Henrietta </w:t>
      </w:r>
      <w:proofErr w:type="spellStart"/>
      <w:r>
        <w:rPr>
          <w:rFonts w:ascii="Times New Roman" w:hAnsi="Times New Roman" w:cs="Times New Roman"/>
        </w:rPr>
        <w:t>Kuoh</w:t>
      </w:r>
      <w:proofErr w:type="spellEnd"/>
    </w:p>
    <w:p w14:paraId="657DD411" w14:textId="77777777" w:rsidR="00912469" w:rsidRDefault="006833F4" w:rsidP="006833F4">
      <w:pPr>
        <w:suppressLineNumbers/>
        <w:spacing w:after="0" w:line="240" w:lineRule="auto"/>
        <w:rPr>
          <w:rFonts w:ascii="Times New Roman" w:hAnsi="Times New Roman" w:cs="Times New Roman"/>
        </w:rPr>
      </w:pPr>
      <w:r w:rsidRPr="00682E5A">
        <w:rPr>
          <w:rFonts w:ascii="Times New Roman" w:hAnsi="Times New Roman" w:cs="Times New Roman"/>
        </w:rPr>
        <w:t xml:space="preserve">Kevin </w:t>
      </w:r>
      <w:proofErr w:type="spellStart"/>
      <w:r w:rsidRPr="00682E5A">
        <w:rPr>
          <w:rFonts w:ascii="Times New Roman" w:hAnsi="Times New Roman" w:cs="Times New Roman"/>
        </w:rPr>
        <w:t>Vagi</w:t>
      </w:r>
      <w:proofErr w:type="spellEnd"/>
      <w:r w:rsidR="005627AC">
        <w:rPr>
          <w:rFonts w:ascii="Times New Roman" w:hAnsi="Times New Roman" w:cs="Times New Roman"/>
        </w:rPr>
        <w:t xml:space="preserve"> </w:t>
      </w:r>
    </w:p>
    <w:p w14:paraId="7D60475C" w14:textId="77777777" w:rsidR="00912469" w:rsidRDefault="00912469" w:rsidP="006833F4">
      <w:pPr>
        <w:suppressLineNumbers/>
        <w:spacing w:after="0" w:line="240" w:lineRule="auto"/>
        <w:rPr>
          <w:rFonts w:ascii="Times New Roman" w:hAnsi="Times New Roman" w:cs="Times New Roman"/>
        </w:rPr>
      </w:pPr>
    </w:p>
    <w:p w14:paraId="719E8616" w14:textId="465498DB" w:rsidR="00912469" w:rsidRPr="00912469" w:rsidRDefault="00912469" w:rsidP="006833F4">
      <w:pPr>
        <w:suppressLineNumbers/>
        <w:spacing w:after="0" w:line="240" w:lineRule="auto"/>
        <w:rPr>
          <w:rFonts w:ascii="Times New Roman" w:hAnsi="Times New Roman" w:cs="Times New Roman"/>
          <w:u w:val="single"/>
        </w:rPr>
      </w:pPr>
      <w:r w:rsidRPr="00912469">
        <w:rPr>
          <w:rFonts w:ascii="Times New Roman" w:hAnsi="Times New Roman" w:cs="Times New Roman"/>
          <w:u w:val="single"/>
        </w:rPr>
        <w:t>2M</w:t>
      </w:r>
      <w:r>
        <w:rPr>
          <w:rFonts w:ascii="Times New Roman" w:hAnsi="Times New Roman" w:cs="Times New Roman"/>
          <w:u w:val="single"/>
        </w:rPr>
        <w:t xml:space="preserve"> (</w:t>
      </w:r>
      <w:r w:rsidR="00003700">
        <w:rPr>
          <w:rFonts w:ascii="Times New Roman" w:hAnsi="Times New Roman" w:cs="Times New Roman"/>
          <w:u w:val="single"/>
        </w:rPr>
        <w:t xml:space="preserve">data analysis/statistical </w:t>
      </w:r>
      <w:r>
        <w:rPr>
          <w:rFonts w:ascii="Times New Roman" w:hAnsi="Times New Roman" w:cs="Times New Roman"/>
          <w:u w:val="single"/>
        </w:rPr>
        <w:t>contractor)</w:t>
      </w:r>
    </w:p>
    <w:p w14:paraId="60B7A526" w14:textId="537F80DA"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 xml:space="preserve">Sharon </w:t>
      </w:r>
      <w:proofErr w:type="spellStart"/>
      <w:r>
        <w:rPr>
          <w:rFonts w:ascii="Times New Roman" w:hAnsi="Times New Roman" w:cs="Times New Roman"/>
        </w:rPr>
        <w:t>Ghazarian</w:t>
      </w:r>
      <w:proofErr w:type="spellEnd"/>
    </w:p>
    <w:p w14:paraId="5D7F082E" w14:textId="24861BC1" w:rsidR="00912469" w:rsidRDefault="00912469" w:rsidP="006833F4">
      <w:pPr>
        <w:suppressLineNumbers/>
        <w:spacing w:after="0" w:line="240" w:lineRule="auto"/>
        <w:rPr>
          <w:rFonts w:ascii="Times New Roman" w:hAnsi="Times New Roman" w:cs="Times New Roman"/>
        </w:rPr>
      </w:pPr>
      <w:r>
        <w:rPr>
          <w:rFonts w:ascii="Times New Roman" w:hAnsi="Times New Roman" w:cs="Times New Roman"/>
        </w:rPr>
        <w:t>Todd</w:t>
      </w:r>
      <w:r w:rsidR="00003700">
        <w:rPr>
          <w:rFonts w:ascii="Times New Roman" w:hAnsi="Times New Roman" w:cs="Times New Roman"/>
        </w:rPr>
        <w:t xml:space="preserve"> Little</w:t>
      </w:r>
    </w:p>
    <w:p w14:paraId="6D69C4E5" w14:textId="77777777" w:rsidR="00912469" w:rsidRDefault="00912469" w:rsidP="006833F4">
      <w:pPr>
        <w:suppressLineNumbers/>
        <w:spacing w:after="0" w:line="240" w:lineRule="auto"/>
        <w:rPr>
          <w:rFonts w:ascii="Times New Roman" w:hAnsi="Times New Roman" w:cs="Times New Roman"/>
        </w:rPr>
      </w:pPr>
    </w:p>
    <w:p w14:paraId="3756F060" w14:textId="3678E19A" w:rsidR="00912469" w:rsidRPr="00003700" w:rsidRDefault="00912469" w:rsidP="006833F4">
      <w:pPr>
        <w:suppressLineNumbers/>
        <w:spacing w:after="0" w:line="240" w:lineRule="auto"/>
        <w:rPr>
          <w:rFonts w:ascii="Times New Roman" w:hAnsi="Times New Roman" w:cs="Times New Roman"/>
          <w:u w:val="single"/>
        </w:rPr>
      </w:pPr>
      <w:r w:rsidRPr="00003700">
        <w:rPr>
          <w:rFonts w:ascii="Times New Roman" w:hAnsi="Times New Roman" w:cs="Times New Roman"/>
          <w:u w:val="single"/>
        </w:rPr>
        <w:t>NORC at the University of Chicago (</w:t>
      </w:r>
      <w:r w:rsidR="00003700" w:rsidRPr="00003700">
        <w:rPr>
          <w:rFonts w:ascii="Times New Roman" w:hAnsi="Times New Roman" w:cs="Times New Roman"/>
          <w:u w:val="single"/>
        </w:rPr>
        <w:t xml:space="preserve">evaluation/data collection </w:t>
      </w:r>
      <w:r w:rsidRPr="00003700">
        <w:rPr>
          <w:rFonts w:ascii="Times New Roman" w:hAnsi="Times New Roman" w:cs="Times New Roman"/>
          <w:u w:val="single"/>
        </w:rPr>
        <w:t>contractor)</w:t>
      </w:r>
    </w:p>
    <w:p w14:paraId="4D2FCE1D" w14:textId="77777777" w:rsidR="00003700" w:rsidRDefault="00003700" w:rsidP="006833F4">
      <w:pPr>
        <w:suppressLineNumbers/>
        <w:spacing w:after="0" w:line="240" w:lineRule="auto"/>
        <w:rPr>
          <w:rFonts w:ascii="Times New Roman" w:hAnsi="Times New Roman" w:cs="Times New Roman"/>
        </w:rPr>
      </w:pPr>
      <w:r>
        <w:rPr>
          <w:rFonts w:ascii="Times New Roman" w:hAnsi="Times New Roman" w:cs="Times New Roman"/>
        </w:rPr>
        <w:t>Bruce Taylor</w:t>
      </w:r>
    </w:p>
    <w:p w14:paraId="1F8F189F" w14:textId="77777777" w:rsidR="00003700" w:rsidRDefault="00CA6555" w:rsidP="006833F4">
      <w:pPr>
        <w:suppressLineNumbers/>
        <w:spacing w:after="0" w:line="240" w:lineRule="auto"/>
        <w:rPr>
          <w:rFonts w:ascii="Times New Roman" w:hAnsi="Times New Roman" w:cs="Times New Roman"/>
        </w:rPr>
      </w:pPr>
      <w:r w:rsidRPr="007D05D1">
        <w:rPr>
          <w:rFonts w:ascii="Times New Roman" w:hAnsi="Times New Roman" w:cs="Times New Roman"/>
        </w:rPr>
        <w:t>Elizabeth Mumford</w:t>
      </w:r>
    </w:p>
    <w:p w14:paraId="55C4437A" w14:textId="77777777" w:rsidR="00003700" w:rsidRDefault="00003700" w:rsidP="006833F4">
      <w:pPr>
        <w:suppressLineNumbers/>
        <w:spacing w:after="0" w:line="240" w:lineRule="auto"/>
        <w:rPr>
          <w:rFonts w:ascii="Times New Roman" w:hAnsi="Times New Roman" w:cs="Times New Roman"/>
        </w:rPr>
      </w:pPr>
      <w:r>
        <w:rPr>
          <w:rFonts w:ascii="Times New Roman" w:hAnsi="Times New Roman" w:cs="Times New Roman"/>
        </w:rPr>
        <w:t xml:space="preserve">Michael </w:t>
      </w:r>
      <w:proofErr w:type="spellStart"/>
      <w:r>
        <w:rPr>
          <w:rFonts w:ascii="Times New Roman" w:hAnsi="Times New Roman" w:cs="Times New Roman"/>
        </w:rPr>
        <w:t>Schoeny</w:t>
      </w:r>
      <w:proofErr w:type="spellEnd"/>
    </w:p>
    <w:p w14:paraId="453012E0" w14:textId="77777777" w:rsidR="00003700" w:rsidRDefault="005627AC" w:rsidP="006833F4">
      <w:pPr>
        <w:suppressLineNumbers/>
        <w:spacing w:after="0" w:line="240" w:lineRule="auto"/>
        <w:rPr>
          <w:rFonts w:ascii="Times New Roman" w:hAnsi="Times New Roman" w:cs="Times New Roman"/>
        </w:rPr>
      </w:pPr>
      <w:r>
        <w:rPr>
          <w:rFonts w:ascii="Times New Roman" w:hAnsi="Times New Roman" w:cs="Times New Roman"/>
        </w:rPr>
        <w:t>Shannon Nelson</w:t>
      </w:r>
    </w:p>
    <w:p w14:paraId="1E350123" w14:textId="77777777" w:rsidR="00003700" w:rsidRDefault="00003700" w:rsidP="006833F4">
      <w:pPr>
        <w:suppressLineNumbers/>
        <w:spacing w:after="0" w:line="240" w:lineRule="auto"/>
        <w:rPr>
          <w:rFonts w:ascii="Times New Roman" w:hAnsi="Times New Roman" w:cs="Times New Roman"/>
        </w:rPr>
      </w:pPr>
    </w:p>
    <w:p w14:paraId="3EC23399" w14:textId="17AC219C" w:rsidR="006833F4" w:rsidRPr="00682E5A" w:rsidRDefault="006833F4" w:rsidP="006833F4">
      <w:pPr>
        <w:suppressLineNumbers/>
        <w:spacing w:after="0" w:line="240" w:lineRule="auto"/>
        <w:rPr>
          <w:rFonts w:ascii="Times New Roman" w:hAnsi="Times New Roman" w:cs="Times New Roman"/>
        </w:rPr>
      </w:pPr>
      <w:r w:rsidRPr="00682E5A">
        <w:rPr>
          <w:rFonts w:ascii="Times New Roman" w:hAnsi="Times New Roman" w:cs="Times New Roman"/>
        </w:rPr>
        <w:t xml:space="preserve">The expert panel on evaluation design (see Supporting Statement A) also consulted on statistical concerns with various evaluation designs.  CDC staff listed above will be responsible for </w:t>
      </w:r>
      <w:r w:rsidR="00AF3048">
        <w:rPr>
          <w:rFonts w:ascii="Times New Roman" w:hAnsi="Times New Roman" w:cs="Times New Roman"/>
        </w:rPr>
        <w:t xml:space="preserve">leading </w:t>
      </w:r>
      <w:r w:rsidRPr="00682E5A">
        <w:rPr>
          <w:rFonts w:ascii="Times New Roman" w:hAnsi="Times New Roman" w:cs="Times New Roman"/>
        </w:rPr>
        <w:t>data</w:t>
      </w:r>
      <w:r w:rsidR="00AF3048">
        <w:rPr>
          <w:rFonts w:ascii="Times New Roman" w:hAnsi="Times New Roman" w:cs="Times New Roman"/>
        </w:rPr>
        <w:t xml:space="preserve"> analysis in consultation and collaboration with the 2M contractors listed</w:t>
      </w:r>
      <w:r w:rsidRPr="00682E5A">
        <w:rPr>
          <w:rFonts w:ascii="Times New Roman" w:hAnsi="Times New Roman" w:cs="Times New Roman"/>
        </w:rPr>
        <w:t xml:space="preserve">.  </w:t>
      </w:r>
    </w:p>
    <w:p w14:paraId="3B423D0A" w14:textId="77777777" w:rsidR="006833F4" w:rsidRDefault="006833F4" w:rsidP="006833F4">
      <w:pPr>
        <w:suppressLineNumbers/>
        <w:spacing w:after="0" w:line="240" w:lineRule="auto"/>
        <w:rPr>
          <w:rFonts w:ascii="Times New Roman" w:hAnsi="Times New Roman" w:cs="Times New Roman"/>
          <w:sz w:val="20"/>
          <w:szCs w:val="20"/>
        </w:rPr>
      </w:pPr>
    </w:p>
    <w:p w14:paraId="772C74E8" w14:textId="6D5BD8B9" w:rsidR="006833F4" w:rsidRDefault="006833F4" w:rsidP="006833F4">
      <w:pPr>
        <w:suppressLineNumbers/>
        <w:spacing w:after="0" w:line="240" w:lineRule="auto"/>
        <w:rPr>
          <w:rFonts w:ascii="Times New Roman" w:hAnsi="Times New Roman" w:cs="Times New Roman"/>
          <w:sz w:val="20"/>
          <w:szCs w:val="20"/>
        </w:rPr>
      </w:pPr>
      <w:r w:rsidRPr="0091493C">
        <w:rPr>
          <w:rFonts w:ascii="Times New Roman" w:hAnsi="Times New Roman" w:cs="Times New Roman"/>
          <w:b/>
        </w:rPr>
        <w:t>Reference.</w:t>
      </w:r>
      <w:r>
        <w:rPr>
          <w:rFonts w:ascii="Times New Roman" w:hAnsi="Times New Roman" w:cs="Times New Roman"/>
          <w:sz w:val="20"/>
          <w:szCs w:val="20"/>
        </w:rPr>
        <w:t xml:space="preserve"> </w:t>
      </w:r>
    </w:p>
    <w:p w14:paraId="765A8674" w14:textId="77777777" w:rsidR="000A53F9" w:rsidRPr="007F5ABA" w:rsidRDefault="000A53F9" w:rsidP="00F5007E">
      <w:pPr>
        <w:spacing w:after="0" w:line="240" w:lineRule="auto"/>
        <w:rPr>
          <w:rFonts w:ascii="Times New Roman" w:hAnsi="Times New Roman" w:cs="Times New Roman"/>
        </w:rPr>
      </w:pPr>
      <w:r w:rsidRPr="000A53F9">
        <w:rPr>
          <w:rFonts w:ascii="Times New Roman" w:hAnsi="Times New Roman" w:cs="Times New Roman"/>
        </w:rPr>
        <w:t xml:space="preserve">Taylor, B.G, Stein, N., </w:t>
      </w:r>
      <w:r w:rsidRPr="004E25D6">
        <w:rPr>
          <w:rFonts w:ascii="Times New Roman" w:hAnsi="Times New Roman" w:cs="Times New Roman"/>
        </w:rPr>
        <w:t>Woods, D.  and</w:t>
      </w:r>
      <w:r w:rsidRPr="001A736D">
        <w:rPr>
          <w:rFonts w:ascii="Times New Roman" w:hAnsi="Times New Roman" w:cs="Times New Roman"/>
        </w:rPr>
        <w:t xml:space="preserve"> Mumford, E.A. (2011). Dating violence prevention programs in </w:t>
      </w:r>
    </w:p>
    <w:p w14:paraId="09E51285" w14:textId="77777777" w:rsidR="000A53F9" w:rsidRPr="000A53F9" w:rsidRDefault="000A53F9" w:rsidP="00F5007E">
      <w:pPr>
        <w:spacing w:after="0" w:line="240" w:lineRule="auto"/>
        <w:rPr>
          <w:rFonts w:ascii="Times New Roman" w:hAnsi="Times New Roman" w:cs="Times New Roman"/>
        </w:rPr>
      </w:pPr>
      <w:r w:rsidRPr="007F5ABA">
        <w:rPr>
          <w:rFonts w:ascii="Times New Roman" w:hAnsi="Times New Roman" w:cs="Times New Roman"/>
        </w:rPr>
        <w:tab/>
        <w:t xml:space="preserve">New York City public middle schools: A multi-level experimental evaluation. </w:t>
      </w:r>
      <w:r w:rsidRPr="000A53F9">
        <w:rPr>
          <w:rFonts w:ascii="Times New Roman" w:hAnsi="Times New Roman" w:cs="Times New Roman"/>
          <w:i/>
        </w:rPr>
        <w:t>Final Report</w:t>
      </w:r>
      <w:r w:rsidRPr="000A53F9">
        <w:rPr>
          <w:rFonts w:ascii="Times New Roman" w:hAnsi="Times New Roman" w:cs="Times New Roman"/>
        </w:rPr>
        <w:t xml:space="preserve">. </w:t>
      </w:r>
    </w:p>
    <w:p w14:paraId="34042DE4" w14:textId="77777777" w:rsidR="000A53F9" w:rsidRPr="001A736D" w:rsidRDefault="000A53F9" w:rsidP="00F5007E">
      <w:pPr>
        <w:spacing w:after="0" w:line="240" w:lineRule="auto"/>
        <w:ind w:firstLine="720"/>
        <w:rPr>
          <w:rFonts w:ascii="Times New Roman" w:hAnsi="Times New Roman" w:cs="Times New Roman"/>
        </w:rPr>
      </w:pPr>
      <w:r w:rsidRPr="004E25D6">
        <w:rPr>
          <w:rFonts w:ascii="Times New Roman" w:hAnsi="Times New Roman" w:cs="Times New Roman"/>
        </w:rPr>
        <w:t>National Institute of Justice, Washington, DC:  Government Printing Office.</w:t>
      </w:r>
    </w:p>
    <w:p w14:paraId="1F6158CD" w14:textId="4CEFA915" w:rsidR="00FD2F45" w:rsidRPr="000A53F9" w:rsidRDefault="00FD2F45" w:rsidP="00F5007E">
      <w:pPr>
        <w:spacing w:after="0" w:line="240" w:lineRule="auto"/>
        <w:ind w:left="720" w:hanging="720"/>
        <w:rPr>
          <w:rFonts w:ascii="Times New Roman" w:hAnsi="Times New Roman" w:cs="Times New Roman"/>
        </w:rPr>
      </w:pPr>
    </w:p>
    <w:sectPr w:rsidR="00FD2F45" w:rsidRPr="000A53F9" w:rsidSect="0067497E">
      <w:headerReference w:type="default" r:id="rId108"/>
      <w:footerReference w:type="even" r:id="rId109"/>
      <w:footerReference w:type="default" r:id="rId110"/>
      <w:headerReference w:type="first" r:id="rId111"/>
      <w:pgSz w:w="12240" w:h="15840" w:code="1"/>
      <w:pgMar w:top="1440" w:right="1440" w:bottom="1440" w:left="1440" w:header="720" w:footer="720" w:gutter="0"/>
      <w:pgNumType w:start="1"/>
      <w:cols w:space="720"/>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79AF5497" w14:textId="77777777" w:rsidR="00003700" w:rsidRDefault="00003700" w:rsidP="00B65FB2">
      <w:pPr>
        <w:spacing w:after="0" w:line="240" w:lineRule="auto"/>
      </w:pPr>
      <w:r>
        <w:separator/>
      </w:r>
    </w:p>
  </w:endnote>
  <w:endnote w:type="continuationSeparator" w:id="0">
    <w:p w14:paraId="67DE6A44" w14:textId="77777777" w:rsidR="00003700" w:rsidRDefault="00003700" w:rsidP="00B65FB2">
      <w:pPr>
        <w:spacing w:after="0" w:line="240" w:lineRule="auto"/>
      </w:pPr>
      <w:r>
        <w:continuationSeparator/>
      </w:r>
    </w:p>
  </w:endnote>
  <w:endnote w:type="continuationNotice" w:id="1">
    <w:p w14:paraId="3A37F01F" w14:textId="77777777" w:rsidR="00003700" w:rsidRDefault="0000370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notTrueType/>
    <w:pitch w:val="variable"/>
    <w:sig w:usb0="00000001" w:usb1="080E0000" w:usb2="00000010" w:usb3="00000000" w:csb0="00040000" w:csb1="00000000"/>
  </w:font>
  <w:font w:name="Arial Narrow">
    <w:panose1 w:val="020B0606020202030204"/>
    <w:charset w:val="00"/>
    <w:family w:val="swiss"/>
    <w:pitch w:val="variable"/>
    <w:sig w:usb0="00000287" w:usb1="00000800" w:usb2="00000000" w:usb3="00000000" w:csb0="0000009F" w:csb1="00000000"/>
  </w:font>
  <w:font w:name="Batang">
    <w:altName w:val="바탕"/>
    <w:panose1 w:val="02030600000101010101"/>
    <w:charset w:val="81"/>
    <w:family w:val="auto"/>
    <w:notTrueType/>
    <w:pitch w:val="fixed"/>
    <w:sig w:usb0="00000001" w:usb1="09060000" w:usb2="00000010" w:usb3="00000000" w:csb0="00080000"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02E2D99" w14:textId="77777777" w:rsidR="00003700" w:rsidRDefault="00003700" w:rsidP="006833F4">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iv</w:t>
    </w:r>
    <w:r>
      <w:rPr>
        <w:rStyle w:val="PageNumber"/>
      </w:rPr>
      <w:fldChar w:fldCharType="end"/>
    </w:r>
  </w:p>
  <w:p w14:paraId="0698030E" w14:textId="77777777" w:rsidR="00003700" w:rsidRDefault="00003700">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3F7A6E7" w14:textId="77777777" w:rsidR="00003700" w:rsidRDefault="00003700" w:rsidP="006833F4">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sidR="00E51495">
      <w:rPr>
        <w:rStyle w:val="PageNumber"/>
        <w:noProof/>
      </w:rPr>
      <w:t>7</w:t>
    </w:r>
    <w:r>
      <w:rPr>
        <w:rStyle w:val="PageNumber"/>
      </w:rPr>
      <w:fldChar w:fldCharType="end"/>
    </w:r>
  </w:p>
  <w:p w14:paraId="0ECACB6B" w14:textId="77777777" w:rsidR="00003700" w:rsidRDefault="00003700">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5B4A7871" w14:textId="77777777" w:rsidR="00003700" w:rsidRDefault="00003700" w:rsidP="00B65FB2">
      <w:pPr>
        <w:spacing w:after="0" w:line="240" w:lineRule="auto"/>
      </w:pPr>
      <w:r>
        <w:separator/>
      </w:r>
    </w:p>
  </w:footnote>
  <w:footnote w:type="continuationSeparator" w:id="0">
    <w:p w14:paraId="1336602E" w14:textId="77777777" w:rsidR="00003700" w:rsidRDefault="00003700" w:rsidP="00B65FB2">
      <w:pPr>
        <w:spacing w:after="0" w:line="240" w:lineRule="auto"/>
      </w:pPr>
      <w:r>
        <w:continuationSeparator/>
      </w:r>
    </w:p>
  </w:footnote>
  <w:footnote w:type="continuationNotice" w:id="1">
    <w:p w14:paraId="36FCDC76" w14:textId="77777777" w:rsidR="00003700" w:rsidRDefault="00003700">
      <w:pPr>
        <w:spacing w:after="0" w:line="240" w:lineRule="auto"/>
      </w:pP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21766630"/>
      <w:docPartObj>
        <w:docPartGallery w:val="Page Numbers (Top of Page)"/>
        <w:docPartUnique/>
      </w:docPartObj>
    </w:sdtPr>
    <w:sdtEndPr/>
    <w:sdtContent>
      <w:p w14:paraId="1805D0CA" w14:textId="77777777" w:rsidR="00003700" w:rsidRDefault="00003700">
        <w:pPr>
          <w:pStyle w:val="Header"/>
          <w:jc w:val="right"/>
        </w:pPr>
        <w:r>
          <w:fldChar w:fldCharType="begin"/>
        </w:r>
        <w:r>
          <w:instrText xml:space="preserve"> PAGE   \* MERGEFORMAT </w:instrText>
        </w:r>
        <w:r>
          <w:fldChar w:fldCharType="separate"/>
        </w:r>
        <w:r w:rsidR="00E51495">
          <w:rPr>
            <w:noProof/>
          </w:rPr>
          <w:t>7</w:t>
        </w:r>
        <w:r>
          <w:rPr>
            <w:noProof/>
          </w:rPr>
          <w:fldChar w:fldCharType="end"/>
        </w:r>
      </w:p>
    </w:sdtContent>
  </w:sdt>
  <w:p w14:paraId="32278CFB" w14:textId="77777777" w:rsidR="00003700" w:rsidRDefault="00003700">
    <w:pPr>
      <w:pStyle w:val="Header"/>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21766626"/>
      <w:docPartObj>
        <w:docPartGallery w:val="Page Numbers (Top of Page)"/>
        <w:docPartUnique/>
      </w:docPartObj>
    </w:sdtPr>
    <w:sdtEndPr/>
    <w:sdtContent>
      <w:p w14:paraId="028DB6E1" w14:textId="77777777" w:rsidR="00003700" w:rsidRDefault="00003700">
        <w:pPr>
          <w:pStyle w:val="Header"/>
          <w:jc w:val="right"/>
        </w:pPr>
        <w:r>
          <w:fldChar w:fldCharType="begin"/>
        </w:r>
        <w:r>
          <w:instrText xml:space="preserve"> PAGE   \* MERGEFORMAT </w:instrText>
        </w:r>
        <w:r>
          <w:fldChar w:fldCharType="separate"/>
        </w:r>
        <w:r w:rsidR="00E51495">
          <w:rPr>
            <w:noProof/>
          </w:rPr>
          <w:t>1</w:t>
        </w:r>
        <w:r>
          <w:rPr>
            <w:noProof/>
          </w:rPr>
          <w:fldChar w:fldCharType="end"/>
        </w:r>
      </w:p>
    </w:sdtContent>
  </w:sdt>
  <w:p w14:paraId="11AD84A6" w14:textId="77777777" w:rsidR="00003700" w:rsidRDefault="00003700">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6830797"/>
    <w:multiLevelType w:val="hybridMultilevel"/>
    <w:tmpl w:val="ABEE52B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9D73CDE"/>
    <w:multiLevelType w:val="hybridMultilevel"/>
    <w:tmpl w:val="383E2BEE"/>
    <w:lvl w:ilvl="0" w:tplc="4476F2D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9DF607C"/>
    <w:multiLevelType w:val="hybridMultilevel"/>
    <w:tmpl w:val="B73E562E"/>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 w15:restartNumberingAfterBreak="0">
    <w:nsid w:val="0C570D3C"/>
    <w:multiLevelType w:val="hybridMultilevel"/>
    <w:tmpl w:val="7E1ECEE2"/>
    <w:lvl w:ilvl="0" w:tplc="2BCED756">
      <w:start w:val="1"/>
      <w:numFmt w:val="bullet"/>
      <w:pStyle w:val="Checklist"/>
      <w:lvlText w:val=""/>
      <w:lvlJc w:val="left"/>
      <w:pPr>
        <w:tabs>
          <w:tab w:val="num" w:pos="720"/>
        </w:tabs>
        <w:ind w:left="720" w:hanging="360"/>
      </w:pPr>
      <w:rPr>
        <w:rFonts w:ascii="Wingdings" w:hAnsi="Wingdings" w:hint="default"/>
      </w:rPr>
    </w:lvl>
    <w:lvl w:ilvl="1" w:tplc="04090003">
      <w:start w:val="1"/>
      <w:numFmt w:val="bullet"/>
      <w:lvlText w:val="o"/>
      <w:lvlJc w:val="left"/>
      <w:pPr>
        <w:tabs>
          <w:tab w:val="num" w:pos="1080"/>
        </w:tabs>
        <w:ind w:left="1080" w:hanging="360"/>
      </w:pPr>
      <w:rPr>
        <w:rFonts w:ascii="Courier New" w:hAnsi="Courier New" w:cs="Courier New" w:hint="default"/>
      </w:rPr>
    </w:lvl>
    <w:lvl w:ilvl="2" w:tplc="04090005">
      <w:start w:val="1"/>
      <w:numFmt w:val="bullet"/>
      <w:lvlText w:val=""/>
      <w:lvlJc w:val="left"/>
      <w:pPr>
        <w:tabs>
          <w:tab w:val="num" w:pos="1800"/>
        </w:tabs>
        <w:ind w:left="1800" w:hanging="360"/>
      </w:pPr>
      <w:rPr>
        <w:rFonts w:ascii="Wingdings" w:hAnsi="Wingdings" w:hint="default"/>
      </w:rPr>
    </w:lvl>
    <w:lvl w:ilvl="3" w:tplc="04090001">
      <w:start w:val="1"/>
      <w:numFmt w:val="bullet"/>
      <w:lvlText w:val=""/>
      <w:lvlJc w:val="left"/>
      <w:pPr>
        <w:tabs>
          <w:tab w:val="num" w:pos="2520"/>
        </w:tabs>
        <w:ind w:left="2520" w:hanging="360"/>
      </w:pPr>
      <w:rPr>
        <w:rFonts w:ascii="Symbol" w:hAnsi="Symbol"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start w:val="1"/>
      <w:numFmt w:val="bullet"/>
      <w:lvlText w:val=""/>
      <w:lvlJc w:val="left"/>
      <w:pPr>
        <w:tabs>
          <w:tab w:val="num" w:pos="3960"/>
        </w:tabs>
        <w:ind w:left="3960" w:hanging="360"/>
      </w:pPr>
      <w:rPr>
        <w:rFonts w:ascii="Wingdings" w:hAnsi="Wingdings" w:hint="default"/>
      </w:rPr>
    </w:lvl>
    <w:lvl w:ilvl="6" w:tplc="04090001">
      <w:start w:val="1"/>
      <w:numFmt w:val="bullet"/>
      <w:lvlText w:val=""/>
      <w:lvlJc w:val="left"/>
      <w:pPr>
        <w:tabs>
          <w:tab w:val="num" w:pos="4680"/>
        </w:tabs>
        <w:ind w:left="4680" w:hanging="360"/>
      </w:pPr>
      <w:rPr>
        <w:rFonts w:ascii="Symbol" w:hAnsi="Symbol" w:hint="default"/>
      </w:rPr>
    </w:lvl>
    <w:lvl w:ilvl="7" w:tplc="04090003">
      <w:start w:val="1"/>
      <w:numFmt w:val="bullet"/>
      <w:lvlText w:val="o"/>
      <w:lvlJc w:val="left"/>
      <w:pPr>
        <w:tabs>
          <w:tab w:val="num" w:pos="5400"/>
        </w:tabs>
        <w:ind w:left="5400" w:hanging="360"/>
      </w:pPr>
      <w:rPr>
        <w:rFonts w:ascii="Courier New" w:hAnsi="Courier New" w:cs="Courier New" w:hint="default"/>
      </w:rPr>
    </w:lvl>
    <w:lvl w:ilvl="8" w:tplc="04090005">
      <w:start w:val="1"/>
      <w:numFmt w:val="bullet"/>
      <w:lvlText w:val=""/>
      <w:lvlJc w:val="left"/>
      <w:pPr>
        <w:tabs>
          <w:tab w:val="num" w:pos="6120"/>
        </w:tabs>
        <w:ind w:left="6120" w:hanging="360"/>
      </w:pPr>
      <w:rPr>
        <w:rFonts w:ascii="Wingdings" w:hAnsi="Wingdings" w:hint="default"/>
      </w:rPr>
    </w:lvl>
  </w:abstractNum>
  <w:abstractNum w:abstractNumId="4" w15:restartNumberingAfterBreak="0">
    <w:nsid w:val="171E00C6"/>
    <w:multiLevelType w:val="hybridMultilevel"/>
    <w:tmpl w:val="C8C01CDE"/>
    <w:lvl w:ilvl="0" w:tplc="FFFFFFFF">
      <w:start w:val="1"/>
      <w:numFmt w:val="bullet"/>
      <w:lvlText w:val=""/>
      <w:lvlJc w:val="left"/>
      <w:pPr>
        <w:tabs>
          <w:tab w:val="num" w:pos="1080"/>
        </w:tabs>
        <w:ind w:left="1080" w:hanging="360"/>
      </w:pPr>
      <w:rPr>
        <w:rFonts w:ascii="Symbol" w:hAnsi="Symbol" w:hint="default"/>
      </w:rPr>
    </w:lvl>
    <w:lvl w:ilvl="1" w:tplc="FFFFFFFF" w:tentative="1">
      <w:start w:val="1"/>
      <w:numFmt w:val="bullet"/>
      <w:lvlText w:val="o"/>
      <w:lvlJc w:val="left"/>
      <w:pPr>
        <w:tabs>
          <w:tab w:val="num" w:pos="1800"/>
        </w:tabs>
        <w:ind w:left="1800" w:hanging="360"/>
      </w:pPr>
      <w:rPr>
        <w:rFonts w:ascii="Courier New" w:hAnsi="Courier New" w:cs="Courier New" w:hint="default"/>
      </w:rPr>
    </w:lvl>
    <w:lvl w:ilvl="2" w:tplc="FFFFFFFF" w:tentative="1">
      <w:start w:val="1"/>
      <w:numFmt w:val="bullet"/>
      <w:lvlText w:val=""/>
      <w:lvlJc w:val="left"/>
      <w:pPr>
        <w:tabs>
          <w:tab w:val="num" w:pos="2520"/>
        </w:tabs>
        <w:ind w:left="2520" w:hanging="360"/>
      </w:pPr>
      <w:rPr>
        <w:rFonts w:ascii="Wingdings" w:hAnsi="Wingdings" w:hint="default"/>
      </w:rPr>
    </w:lvl>
    <w:lvl w:ilvl="3" w:tplc="FFFFFFFF" w:tentative="1">
      <w:start w:val="1"/>
      <w:numFmt w:val="bullet"/>
      <w:lvlText w:val=""/>
      <w:lvlJc w:val="left"/>
      <w:pPr>
        <w:tabs>
          <w:tab w:val="num" w:pos="3240"/>
        </w:tabs>
        <w:ind w:left="3240" w:hanging="360"/>
      </w:pPr>
      <w:rPr>
        <w:rFonts w:ascii="Symbol" w:hAnsi="Symbol" w:hint="default"/>
      </w:rPr>
    </w:lvl>
    <w:lvl w:ilvl="4" w:tplc="FFFFFFFF" w:tentative="1">
      <w:start w:val="1"/>
      <w:numFmt w:val="bullet"/>
      <w:lvlText w:val="o"/>
      <w:lvlJc w:val="left"/>
      <w:pPr>
        <w:tabs>
          <w:tab w:val="num" w:pos="3960"/>
        </w:tabs>
        <w:ind w:left="3960" w:hanging="360"/>
      </w:pPr>
      <w:rPr>
        <w:rFonts w:ascii="Courier New" w:hAnsi="Courier New" w:cs="Courier New" w:hint="default"/>
      </w:rPr>
    </w:lvl>
    <w:lvl w:ilvl="5" w:tplc="FFFFFFFF" w:tentative="1">
      <w:start w:val="1"/>
      <w:numFmt w:val="bullet"/>
      <w:lvlText w:val=""/>
      <w:lvlJc w:val="left"/>
      <w:pPr>
        <w:tabs>
          <w:tab w:val="num" w:pos="4680"/>
        </w:tabs>
        <w:ind w:left="4680" w:hanging="360"/>
      </w:pPr>
      <w:rPr>
        <w:rFonts w:ascii="Wingdings" w:hAnsi="Wingdings" w:hint="default"/>
      </w:rPr>
    </w:lvl>
    <w:lvl w:ilvl="6" w:tplc="FFFFFFFF" w:tentative="1">
      <w:start w:val="1"/>
      <w:numFmt w:val="bullet"/>
      <w:lvlText w:val=""/>
      <w:lvlJc w:val="left"/>
      <w:pPr>
        <w:tabs>
          <w:tab w:val="num" w:pos="5400"/>
        </w:tabs>
        <w:ind w:left="5400" w:hanging="360"/>
      </w:pPr>
      <w:rPr>
        <w:rFonts w:ascii="Symbol" w:hAnsi="Symbol" w:hint="default"/>
      </w:rPr>
    </w:lvl>
    <w:lvl w:ilvl="7" w:tplc="FFFFFFFF" w:tentative="1">
      <w:start w:val="1"/>
      <w:numFmt w:val="bullet"/>
      <w:lvlText w:val="o"/>
      <w:lvlJc w:val="left"/>
      <w:pPr>
        <w:tabs>
          <w:tab w:val="num" w:pos="6120"/>
        </w:tabs>
        <w:ind w:left="6120" w:hanging="360"/>
      </w:pPr>
      <w:rPr>
        <w:rFonts w:ascii="Courier New" w:hAnsi="Courier New" w:cs="Courier New" w:hint="default"/>
      </w:rPr>
    </w:lvl>
    <w:lvl w:ilvl="8" w:tplc="FFFFFFFF" w:tentative="1">
      <w:start w:val="1"/>
      <w:numFmt w:val="bullet"/>
      <w:lvlText w:val=""/>
      <w:lvlJc w:val="left"/>
      <w:pPr>
        <w:tabs>
          <w:tab w:val="num" w:pos="6840"/>
        </w:tabs>
        <w:ind w:left="6840" w:hanging="360"/>
      </w:pPr>
      <w:rPr>
        <w:rFonts w:ascii="Wingdings" w:hAnsi="Wingdings" w:hint="default"/>
      </w:rPr>
    </w:lvl>
  </w:abstractNum>
  <w:abstractNum w:abstractNumId="5" w15:restartNumberingAfterBreak="0">
    <w:nsid w:val="17A003F9"/>
    <w:multiLevelType w:val="hybridMultilevel"/>
    <w:tmpl w:val="357AE048"/>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92A049E"/>
    <w:multiLevelType w:val="hybridMultilevel"/>
    <w:tmpl w:val="7D221EB0"/>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7" w15:restartNumberingAfterBreak="0">
    <w:nsid w:val="22E43C29"/>
    <w:multiLevelType w:val="hybridMultilevel"/>
    <w:tmpl w:val="D47A071A"/>
    <w:lvl w:ilvl="0" w:tplc="0DD281AA">
      <w:start w:val="2"/>
      <w:numFmt w:val="lowerRoman"/>
      <w:lvlText w:val="%1."/>
      <w:lvlJc w:val="left"/>
      <w:pPr>
        <w:tabs>
          <w:tab w:val="num" w:pos="1080"/>
        </w:tabs>
        <w:ind w:left="1080" w:hanging="720"/>
      </w:pPr>
      <w:rPr>
        <w:rFonts w:cs="Times New Roman" w:hint="default"/>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 w15:restartNumberingAfterBreak="0">
    <w:nsid w:val="2A5A7628"/>
    <w:multiLevelType w:val="hybridMultilevel"/>
    <w:tmpl w:val="250C87C0"/>
    <w:lvl w:ilvl="0" w:tplc="04090011">
      <w:start w:val="1"/>
      <w:numFmt w:val="decimal"/>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 w15:restartNumberingAfterBreak="0">
    <w:nsid w:val="2CA56745"/>
    <w:multiLevelType w:val="multilevel"/>
    <w:tmpl w:val="A5A2D58E"/>
    <w:lvl w:ilvl="0">
      <w:start w:val="1"/>
      <w:numFmt w:val="decimal"/>
      <w:lvlText w:val="%1."/>
      <w:lvlJc w:val="left"/>
      <w:pPr>
        <w:ind w:left="360" w:hanging="360"/>
      </w:pPr>
      <w:rPr>
        <w:rFonts w:hint="default"/>
        <w:b/>
        <w:i w:val="0"/>
        <w:u w:val="none"/>
      </w:rPr>
    </w:lvl>
    <w:lvl w:ilvl="1">
      <w:start w:val="1"/>
      <w:numFmt w:val="lowerLetter"/>
      <w:lvlText w:val="%1%2."/>
      <w:lvlJc w:val="left"/>
      <w:pPr>
        <w:ind w:left="684" w:hanging="144"/>
      </w:pPr>
      <w:rPr>
        <w:rFonts w:hint="default"/>
        <w:b/>
        <w:i/>
      </w:rPr>
    </w:lvl>
    <w:lvl w:ilvl="2">
      <w:start w:val="1"/>
      <w:numFmt w:val="lowerRoman"/>
      <w:lvlText w:val="%3."/>
      <w:lvlJc w:val="right"/>
      <w:pPr>
        <w:ind w:left="1800" w:hanging="180"/>
      </w:pPr>
      <w:rPr>
        <w:rFonts w:hint="default"/>
      </w:rPr>
    </w:lvl>
    <w:lvl w:ilvl="3">
      <w:start w:val="1"/>
      <w:numFmt w:val="decimal"/>
      <w:lvlText w:val="%4."/>
      <w:lvlJc w:val="left"/>
      <w:pPr>
        <w:ind w:left="2520" w:hanging="360"/>
      </w:pPr>
      <w:rPr>
        <w:rFonts w:hint="default"/>
      </w:rPr>
    </w:lvl>
    <w:lvl w:ilvl="4">
      <w:start w:val="1"/>
      <w:numFmt w:val="lowerLetter"/>
      <w:lvlText w:val="%5."/>
      <w:lvlJc w:val="left"/>
      <w:pPr>
        <w:ind w:left="3240" w:hanging="360"/>
      </w:pPr>
      <w:rPr>
        <w:rFonts w:hint="default"/>
      </w:rPr>
    </w:lvl>
    <w:lvl w:ilvl="5">
      <w:start w:val="1"/>
      <w:numFmt w:val="lowerRoman"/>
      <w:lvlText w:val="%6."/>
      <w:lvlJc w:val="right"/>
      <w:pPr>
        <w:ind w:left="3960" w:hanging="180"/>
      </w:pPr>
      <w:rPr>
        <w:rFonts w:hint="default"/>
      </w:rPr>
    </w:lvl>
    <w:lvl w:ilvl="6">
      <w:start w:val="1"/>
      <w:numFmt w:val="decimal"/>
      <w:lvlText w:val="%7."/>
      <w:lvlJc w:val="left"/>
      <w:pPr>
        <w:ind w:left="4680" w:hanging="360"/>
      </w:pPr>
      <w:rPr>
        <w:rFonts w:hint="default"/>
      </w:rPr>
    </w:lvl>
    <w:lvl w:ilvl="7">
      <w:start w:val="1"/>
      <w:numFmt w:val="lowerLetter"/>
      <w:lvlText w:val="%8."/>
      <w:lvlJc w:val="left"/>
      <w:pPr>
        <w:ind w:left="5400" w:hanging="360"/>
      </w:pPr>
      <w:rPr>
        <w:rFonts w:hint="default"/>
      </w:rPr>
    </w:lvl>
    <w:lvl w:ilvl="8">
      <w:start w:val="1"/>
      <w:numFmt w:val="lowerRoman"/>
      <w:lvlText w:val="%9."/>
      <w:lvlJc w:val="right"/>
      <w:pPr>
        <w:ind w:left="6120" w:hanging="180"/>
      </w:pPr>
      <w:rPr>
        <w:rFonts w:hint="default"/>
      </w:rPr>
    </w:lvl>
  </w:abstractNum>
  <w:abstractNum w:abstractNumId="10" w15:restartNumberingAfterBreak="0">
    <w:nsid w:val="2FD96516"/>
    <w:multiLevelType w:val="hybridMultilevel"/>
    <w:tmpl w:val="D128752C"/>
    <w:lvl w:ilvl="0" w:tplc="8870AA46">
      <w:start w:val="1"/>
      <w:numFmt w:val="decimal"/>
      <w:lvlText w:val="%1."/>
      <w:lvlJc w:val="left"/>
      <w:pPr>
        <w:ind w:left="720" w:hanging="360"/>
      </w:pPr>
      <w:rPr>
        <w:rFonts w:ascii="Times New Roman" w:eastAsiaTheme="minorHAnsi" w:hAnsi="Times New Roman" w:cs="Times New Roman"/>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17B0031"/>
    <w:multiLevelType w:val="hybridMultilevel"/>
    <w:tmpl w:val="64D6E9CE"/>
    <w:lvl w:ilvl="0" w:tplc="04090015">
      <w:start w:val="1"/>
      <w:numFmt w:val="upperLetter"/>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2" w15:restartNumberingAfterBreak="0">
    <w:nsid w:val="34351D90"/>
    <w:multiLevelType w:val="hybridMultilevel"/>
    <w:tmpl w:val="D0E8FB3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3" w15:restartNumberingAfterBreak="0">
    <w:nsid w:val="35913EC3"/>
    <w:multiLevelType w:val="hybridMultilevel"/>
    <w:tmpl w:val="AEDCD8A4"/>
    <w:lvl w:ilvl="0" w:tplc="C3984844">
      <w:start w:val="1"/>
      <w:numFmt w:val="decimal"/>
      <w:pStyle w:val="Numberedlist"/>
      <w:lvlText w:val="%1."/>
      <w:lvlJc w:val="left"/>
      <w:pPr>
        <w:tabs>
          <w:tab w:val="num" w:pos="720"/>
        </w:tabs>
        <w:ind w:left="720" w:hanging="360"/>
      </w:pPr>
    </w:lvl>
    <w:lvl w:ilvl="1" w:tplc="04090019">
      <w:start w:val="1"/>
      <w:numFmt w:val="lowerLetter"/>
      <w:lvlText w:val="%2."/>
      <w:lvlJc w:val="left"/>
      <w:pPr>
        <w:tabs>
          <w:tab w:val="num" w:pos="1080"/>
        </w:tabs>
        <w:ind w:left="1080" w:hanging="360"/>
      </w:pPr>
    </w:lvl>
    <w:lvl w:ilvl="2" w:tplc="0409001B">
      <w:start w:val="1"/>
      <w:numFmt w:val="lowerRoman"/>
      <w:lvlText w:val="%3."/>
      <w:lvlJc w:val="right"/>
      <w:pPr>
        <w:tabs>
          <w:tab w:val="num" w:pos="1800"/>
        </w:tabs>
        <w:ind w:left="1800" w:hanging="18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4" w15:restartNumberingAfterBreak="0">
    <w:nsid w:val="3749311C"/>
    <w:multiLevelType w:val="hybridMultilevel"/>
    <w:tmpl w:val="8C60D5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2C2401C"/>
    <w:multiLevelType w:val="hybridMultilevel"/>
    <w:tmpl w:val="696492C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5B501F2"/>
    <w:multiLevelType w:val="hybridMultilevel"/>
    <w:tmpl w:val="98FA2428"/>
    <w:lvl w:ilvl="0" w:tplc="04090013">
      <w:start w:val="1"/>
      <w:numFmt w:val="upperRoman"/>
      <w:lvlText w:val="%1."/>
      <w:lvlJc w:val="right"/>
      <w:pPr>
        <w:ind w:left="1080" w:hanging="360"/>
      </w:p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5319339D"/>
    <w:multiLevelType w:val="hybridMultilevel"/>
    <w:tmpl w:val="8D92A59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5EEF4BC8"/>
    <w:multiLevelType w:val="hybridMultilevel"/>
    <w:tmpl w:val="B8563956"/>
    <w:lvl w:ilvl="0" w:tplc="1424027C">
      <w:start w:val="1"/>
      <w:numFmt w:val="lowerRoman"/>
      <w:lvlText w:val="%1."/>
      <w:lvlJc w:val="left"/>
      <w:pPr>
        <w:tabs>
          <w:tab w:val="num" w:pos="1080"/>
        </w:tabs>
        <w:ind w:left="1080" w:hanging="720"/>
      </w:pPr>
      <w:rPr>
        <w:rFonts w:cs="Times New Roman" w:hint="default"/>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9" w15:restartNumberingAfterBreak="0">
    <w:nsid w:val="6BA31403"/>
    <w:multiLevelType w:val="hybridMultilevel"/>
    <w:tmpl w:val="841EE194"/>
    <w:lvl w:ilvl="0" w:tplc="8FF63292">
      <w:start w:val="1"/>
      <w:numFmt w:val="lowerRoman"/>
      <w:lvlText w:val="%1)"/>
      <w:lvlJc w:val="left"/>
      <w:pPr>
        <w:tabs>
          <w:tab w:val="num" w:pos="1080"/>
        </w:tabs>
        <w:ind w:left="1080" w:hanging="720"/>
      </w:pPr>
      <w:rPr>
        <w:rFonts w:cs="Times New Roman" w:hint="default"/>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0" w15:restartNumberingAfterBreak="0">
    <w:nsid w:val="7B647B6F"/>
    <w:multiLevelType w:val="hybridMultilevel"/>
    <w:tmpl w:val="D12406C0"/>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1" w15:restartNumberingAfterBreak="0">
    <w:nsid w:val="7F9268DF"/>
    <w:multiLevelType w:val="hybridMultilevel"/>
    <w:tmpl w:val="24485D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9"/>
  </w:num>
  <w:num w:numId="2">
    <w:abstractNumId w:val="18"/>
  </w:num>
  <w:num w:numId="3">
    <w:abstractNumId w:val="7"/>
  </w:num>
  <w:num w:numId="4">
    <w:abstractNumId w:val="11"/>
  </w:num>
  <w:num w:numId="5">
    <w:abstractNumId w:val="6"/>
  </w:num>
  <w:num w:numId="6">
    <w:abstractNumId w:val="4"/>
  </w:num>
  <w:num w:numId="7">
    <w:abstractNumId w:val="8"/>
  </w:num>
  <w:num w:numId="8">
    <w:abstractNumId w:val="0"/>
  </w:num>
  <w:num w:numId="9">
    <w:abstractNumId w:val="10"/>
  </w:num>
  <w:num w:numId="10">
    <w:abstractNumId w:val="20"/>
  </w:num>
  <w:num w:numId="11">
    <w:abstractNumId w:val="1"/>
  </w:num>
  <w:num w:numId="12">
    <w:abstractNumId w:val="9"/>
  </w:num>
  <w:num w:numId="13">
    <w:abstractNumId w:val="16"/>
  </w:num>
  <w:num w:numId="14">
    <w:abstractNumId w:val="15"/>
  </w:num>
  <w:num w:numId="15">
    <w:abstractNumId w:val="17"/>
  </w:num>
  <w:num w:numId="16">
    <w:abstractNumId w:val="5"/>
  </w:num>
  <w:num w:numId="17">
    <w:abstractNumId w:val="14"/>
  </w:num>
  <w:num w:numId="18">
    <w:abstractNumId w:val="2"/>
  </w:num>
  <w:num w:numId="19">
    <w:abstractNumId w:val="3"/>
  </w:num>
  <w:num w:numId="2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1"/>
  </w:num>
  <w:num w:numId="2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80"/>
  <w:doNotDisplayPageBoundaries/>
  <w:hideSpellingErrors/>
  <w:hideGrammaticalErrors/>
  <w:proofState w:spelling="clean"/>
  <w:defaultTabStop w:val="720"/>
  <w:drawingGridHorizontalSpacing w:val="110"/>
  <w:displayHorizontalDrawingGridEvery w:val="2"/>
  <w:characterSpacingControl w:val="doNotCompres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B264A"/>
    <w:rsid w:val="000000E2"/>
    <w:rsid w:val="00003037"/>
    <w:rsid w:val="00003700"/>
    <w:rsid w:val="00004E3A"/>
    <w:rsid w:val="0000625D"/>
    <w:rsid w:val="00006C96"/>
    <w:rsid w:val="00007AE4"/>
    <w:rsid w:val="00012326"/>
    <w:rsid w:val="0001321C"/>
    <w:rsid w:val="00013360"/>
    <w:rsid w:val="0001342E"/>
    <w:rsid w:val="0002108B"/>
    <w:rsid w:val="00021299"/>
    <w:rsid w:val="0002547F"/>
    <w:rsid w:val="00025932"/>
    <w:rsid w:val="00026013"/>
    <w:rsid w:val="00026BDC"/>
    <w:rsid w:val="00027BA4"/>
    <w:rsid w:val="000303F3"/>
    <w:rsid w:val="00032127"/>
    <w:rsid w:val="00034BF2"/>
    <w:rsid w:val="00035D8D"/>
    <w:rsid w:val="00036901"/>
    <w:rsid w:val="000378B2"/>
    <w:rsid w:val="0004185D"/>
    <w:rsid w:val="000427F5"/>
    <w:rsid w:val="00044A75"/>
    <w:rsid w:val="000519D0"/>
    <w:rsid w:val="00056E59"/>
    <w:rsid w:val="0005703D"/>
    <w:rsid w:val="00060161"/>
    <w:rsid w:val="00064E04"/>
    <w:rsid w:val="00064F70"/>
    <w:rsid w:val="00065C2B"/>
    <w:rsid w:val="00067867"/>
    <w:rsid w:val="00067CB0"/>
    <w:rsid w:val="000721B4"/>
    <w:rsid w:val="00074C1A"/>
    <w:rsid w:val="00075B5C"/>
    <w:rsid w:val="00077B07"/>
    <w:rsid w:val="00077D46"/>
    <w:rsid w:val="00081731"/>
    <w:rsid w:val="00081759"/>
    <w:rsid w:val="000846A6"/>
    <w:rsid w:val="00084E11"/>
    <w:rsid w:val="000863A1"/>
    <w:rsid w:val="00086DCF"/>
    <w:rsid w:val="0009036B"/>
    <w:rsid w:val="000927D0"/>
    <w:rsid w:val="000947D5"/>
    <w:rsid w:val="00095C9F"/>
    <w:rsid w:val="0009706C"/>
    <w:rsid w:val="000A2CF1"/>
    <w:rsid w:val="000A3115"/>
    <w:rsid w:val="000A53F9"/>
    <w:rsid w:val="000B1C7B"/>
    <w:rsid w:val="000B2278"/>
    <w:rsid w:val="000C0DC2"/>
    <w:rsid w:val="000C27C6"/>
    <w:rsid w:val="000C2A7C"/>
    <w:rsid w:val="000C2F94"/>
    <w:rsid w:val="000C3E7A"/>
    <w:rsid w:val="000C63B3"/>
    <w:rsid w:val="000C6A4C"/>
    <w:rsid w:val="000C6FFD"/>
    <w:rsid w:val="000D044C"/>
    <w:rsid w:val="000D14F5"/>
    <w:rsid w:val="000D165C"/>
    <w:rsid w:val="000D1E70"/>
    <w:rsid w:val="000D1F51"/>
    <w:rsid w:val="000D427F"/>
    <w:rsid w:val="000D4E92"/>
    <w:rsid w:val="000D72AB"/>
    <w:rsid w:val="000D7984"/>
    <w:rsid w:val="000E0EE3"/>
    <w:rsid w:val="000E11BE"/>
    <w:rsid w:val="000E1C6D"/>
    <w:rsid w:val="000E1F84"/>
    <w:rsid w:val="000E3F51"/>
    <w:rsid w:val="000E5B6D"/>
    <w:rsid w:val="000E6E28"/>
    <w:rsid w:val="000F1B32"/>
    <w:rsid w:val="000F4F8A"/>
    <w:rsid w:val="000F77E9"/>
    <w:rsid w:val="00101B28"/>
    <w:rsid w:val="00110220"/>
    <w:rsid w:val="00110A11"/>
    <w:rsid w:val="00112A01"/>
    <w:rsid w:val="00113843"/>
    <w:rsid w:val="00115DA7"/>
    <w:rsid w:val="00116073"/>
    <w:rsid w:val="001203EA"/>
    <w:rsid w:val="00121AE5"/>
    <w:rsid w:val="00122520"/>
    <w:rsid w:val="001233DE"/>
    <w:rsid w:val="0012571B"/>
    <w:rsid w:val="00125DAA"/>
    <w:rsid w:val="00125DF5"/>
    <w:rsid w:val="0012791A"/>
    <w:rsid w:val="00127B6C"/>
    <w:rsid w:val="00130255"/>
    <w:rsid w:val="00134E48"/>
    <w:rsid w:val="00135616"/>
    <w:rsid w:val="00136E19"/>
    <w:rsid w:val="001410C0"/>
    <w:rsid w:val="0014334C"/>
    <w:rsid w:val="00145624"/>
    <w:rsid w:val="00146CA2"/>
    <w:rsid w:val="001513F9"/>
    <w:rsid w:val="001547D3"/>
    <w:rsid w:val="00156BE0"/>
    <w:rsid w:val="001570E6"/>
    <w:rsid w:val="001612ED"/>
    <w:rsid w:val="00166B52"/>
    <w:rsid w:val="00170ADE"/>
    <w:rsid w:val="00175EF2"/>
    <w:rsid w:val="001832B3"/>
    <w:rsid w:val="001834F2"/>
    <w:rsid w:val="0018481C"/>
    <w:rsid w:val="00185A41"/>
    <w:rsid w:val="00192E09"/>
    <w:rsid w:val="001969F3"/>
    <w:rsid w:val="00196A9D"/>
    <w:rsid w:val="001A1604"/>
    <w:rsid w:val="001A352A"/>
    <w:rsid w:val="001A3F28"/>
    <w:rsid w:val="001A489B"/>
    <w:rsid w:val="001A59E2"/>
    <w:rsid w:val="001A736D"/>
    <w:rsid w:val="001B4B54"/>
    <w:rsid w:val="001B7A35"/>
    <w:rsid w:val="001C2AA3"/>
    <w:rsid w:val="001C2BE3"/>
    <w:rsid w:val="001C39E0"/>
    <w:rsid w:val="001D245E"/>
    <w:rsid w:val="001D2F6E"/>
    <w:rsid w:val="001D49CE"/>
    <w:rsid w:val="001D5387"/>
    <w:rsid w:val="001D71CF"/>
    <w:rsid w:val="001D757C"/>
    <w:rsid w:val="001D7A67"/>
    <w:rsid w:val="001F0E16"/>
    <w:rsid w:val="001F2148"/>
    <w:rsid w:val="001F363E"/>
    <w:rsid w:val="001F3BE0"/>
    <w:rsid w:val="001F5406"/>
    <w:rsid w:val="0020061D"/>
    <w:rsid w:val="002008D4"/>
    <w:rsid w:val="00202824"/>
    <w:rsid w:val="00202898"/>
    <w:rsid w:val="002039DA"/>
    <w:rsid w:val="00203E2E"/>
    <w:rsid w:val="00206176"/>
    <w:rsid w:val="00206466"/>
    <w:rsid w:val="0020758F"/>
    <w:rsid w:val="002116EA"/>
    <w:rsid w:val="0021222F"/>
    <w:rsid w:val="00214984"/>
    <w:rsid w:val="002165EF"/>
    <w:rsid w:val="00216F61"/>
    <w:rsid w:val="00222645"/>
    <w:rsid w:val="00224103"/>
    <w:rsid w:val="00231C52"/>
    <w:rsid w:val="002350E9"/>
    <w:rsid w:val="00235565"/>
    <w:rsid w:val="00237C1A"/>
    <w:rsid w:val="00242E7E"/>
    <w:rsid w:val="00244E91"/>
    <w:rsid w:val="002452AD"/>
    <w:rsid w:val="00250D59"/>
    <w:rsid w:val="00251534"/>
    <w:rsid w:val="002518D2"/>
    <w:rsid w:val="0026003A"/>
    <w:rsid w:val="00262F98"/>
    <w:rsid w:val="0026369B"/>
    <w:rsid w:val="0026384B"/>
    <w:rsid w:val="002641CB"/>
    <w:rsid w:val="00266684"/>
    <w:rsid w:val="0026741F"/>
    <w:rsid w:val="00274C52"/>
    <w:rsid w:val="002825BA"/>
    <w:rsid w:val="0028325B"/>
    <w:rsid w:val="00286351"/>
    <w:rsid w:val="00287CE9"/>
    <w:rsid w:val="00290325"/>
    <w:rsid w:val="00295458"/>
    <w:rsid w:val="00295AB0"/>
    <w:rsid w:val="002965EC"/>
    <w:rsid w:val="002A4FF8"/>
    <w:rsid w:val="002A7146"/>
    <w:rsid w:val="002B0CDE"/>
    <w:rsid w:val="002B22F8"/>
    <w:rsid w:val="002B264A"/>
    <w:rsid w:val="002B28EA"/>
    <w:rsid w:val="002B2FC3"/>
    <w:rsid w:val="002B4565"/>
    <w:rsid w:val="002B6332"/>
    <w:rsid w:val="002B7753"/>
    <w:rsid w:val="002C1DB1"/>
    <w:rsid w:val="002C2818"/>
    <w:rsid w:val="002C4F22"/>
    <w:rsid w:val="002C5636"/>
    <w:rsid w:val="002C78D9"/>
    <w:rsid w:val="002D0C17"/>
    <w:rsid w:val="002D1A80"/>
    <w:rsid w:val="002D22EC"/>
    <w:rsid w:val="002D25F5"/>
    <w:rsid w:val="002D45EC"/>
    <w:rsid w:val="002D5CB0"/>
    <w:rsid w:val="002E0500"/>
    <w:rsid w:val="002E1B8C"/>
    <w:rsid w:val="002E4F94"/>
    <w:rsid w:val="002E7244"/>
    <w:rsid w:val="002E7CD5"/>
    <w:rsid w:val="002F0BB9"/>
    <w:rsid w:val="002F210C"/>
    <w:rsid w:val="002F2F8C"/>
    <w:rsid w:val="002F4261"/>
    <w:rsid w:val="002F4F8D"/>
    <w:rsid w:val="002F5D4B"/>
    <w:rsid w:val="002F6013"/>
    <w:rsid w:val="002F6D5A"/>
    <w:rsid w:val="002F7702"/>
    <w:rsid w:val="002F7773"/>
    <w:rsid w:val="00300865"/>
    <w:rsid w:val="0030109E"/>
    <w:rsid w:val="00304280"/>
    <w:rsid w:val="00304D2B"/>
    <w:rsid w:val="003071B8"/>
    <w:rsid w:val="003103D3"/>
    <w:rsid w:val="00312BE8"/>
    <w:rsid w:val="00313363"/>
    <w:rsid w:val="00313705"/>
    <w:rsid w:val="0031606A"/>
    <w:rsid w:val="003164B2"/>
    <w:rsid w:val="003164F9"/>
    <w:rsid w:val="00317CC2"/>
    <w:rsid w:val="003225EA"/>
    <w:rsid w:val="00324551"/>
    <w:rsid w:val="00327319"/>
    <w:rsid w:val="0033426C"/>
    <w:rsid w:val="00335FA4"/>
    <w:rsid w:val="00345260"/>
    <w:rsid w:val="00345F6A"/>
    <w:rsid w:val="00347FB8"/>
    <w:rsid w:val="00350FCE"/>
    <w:rsid w:val="00357D9F"/>
    <w:rsid w:val="00361BEE"/>
    <w:rsid w:val="00363BF7"/>
    <w:rsid w:val="00372ED8"/>
    <w:rsid w:val="003738B4"/>
    <w:rsid w:val="003747E2"/>
    <w:rsid w:val="00376E79"/>
    <w:rsid w:val="00376EEE"/>
    <w:rsid w:val="00380693"/>
    <w:rsid w:val="00382182"/>
    <w:rsid w:val="003823A2"/>
    <w:rsid w:val="0038356F"/>
    <w:rsid w:val="00384B30"/>
    <w:rsid w:val="00384EB4"/>
    <w:rsid w:val="00387045"/>
    <w:rsid w:val="00392323"/>
    <w:rsid w:val="00393870"/>
    <w:rsid w:val="00393BFA"/>
    <w:rsid w:val="00393D32"/>
    <w:rsid w:val="00396129"/>
    <w:rsid w:val="003964A4"/>
    <w:rsid w:val="003A0845"/>
    <w:rsid w:val="003A2B03"/>
    <w:rsid w:val="003A57B7"/>
    <w:rsid w:val="003A5A77"/>
    <w:rsid w:val="003A62D8"/>
    <w:rsid w:val="003B37C1"/>
    <w:rsid w:val="003B55D9"/>
    <w:rsid w:val="003B7634"/>
    <w:rsid w:val="003C33B3"/>
    <w:rsid w:val="003D4384"/>
    <w:rsid w:val="003D7633"/>
    <w:rsid w:val="003D79E7"/>
    <w:rsid w:val="003E19B7"/>
    <w:rsid w:val="003E3236"/>
    <w:rsid w:val="003E3C43"/>
    <w:rsid w:val="003E4D0C"/>
    <w:rsid w:val="003E594E"/>
    <w:rsid w:val="003E5CFE"/>
    <w:rsid w:val="003E7B74"/>
    <w:rsid w:val="003F0BDD"/>
    <w:rsid w:val="003F1CA6"/>
    <w:rsid w:val="003F7CD4"/>
    <w:rsid w:val="0040211D"/>
    <w:rsid w:val="00402429"/>
    <w:rsid w:val="004028B1"/>
    <w:rsid w:val="00403361"/>
    <w:rsid w:val="00404990"/>
    <w:rsid w:val="00404B57"/>
    <w:rsid w:val="004068DA"/>
    <w:rsid w:val="004116C2"/>
    <w:rsid w:val="00412630"/>
    <w:rsid w:val="004144B2"/>
    <w:rsid w:val="00414A9F"/>
    <w:rsid w:val="00414D21"/>
    <w:rsid w:val="00416EED"/>
    <w:rsid w:val="004221B3"/>
    <w:rsid w:val="004260AE"/>
    <w:rsid w:val="004260E3"/>
    <w:rsid w:val="004300A5"/>
    <w:rsid w:val="00434C79"/>
    <w:rsid w:val="00436890"/>
    <w:rsid w:val="004371CC"/>
    <w:rsid w:val="00437AF4"/>
    <w:rsid w:val="004405C5"/>
    <w:rsid w:val="00445D04"/>
    <w:rsid w:val="00452810"/>
    <w:rsid w:val="00456203"/>
    <w:rsid w:val="00456583"/>
    <w:rsid w:val="0046217D"/>
    <w:rsid w:val="004622EB"/>
    <w:rsid w:val="00462A21"/>
    <w:rsid w:val="00485EA0"/>
    <w:rsid w:val="004876E9"/>
    <w:rsid w:val="00496327"/>
    <w:rsid w:val="0049789D"/>
    <w:rsid w:val="004A0E21"/>
    <w:rsid w:val="004A0FE8"/>
    <w:rsid w:val="004A479F"/>
    <w:rsid w:val="004B129C"/>
    <w:rsid w:val="004B4A85"/>
    <w:rsid w:val="004B5962"/>
    <w:rsid w:val="004C0176"/>
    <w:rsid w:val="004C0C05"/>
    <w:rsid w:val="004C2D2A"/>
    <w:rsid w:val="004C505E"/>
    <w:rsid w:val="004C65D1"/>
    <w:rsid w:val="004D0AE6"/>
    <w:rsid w:val="004D0DB1"/>
    <w:rsid w:val="004D4A34"/>
    <w:rsid w:val="004D7188"/>
    <w:rsid w:val="004E10FD"/>
    <w:rsid w:val="004E25D6"/>
    <w:rsid w:val="004E45B4"/>
    <w:rsid w:val="004F67FD"/>
    <w:rsid w:val="00500C53"/>
    <w:rsid w:val="00503942"/>
    <w:rsid w:val="00504749"/>
    <w:rsid w:val="00504AF3"/>
    <w:rsid w:val="0050533E"/>
    <w:rsid w:val="00505A35"/>
    <w:rsid w:val="00506000"/>
    <w:rsid w:val="00506B87"/>
    <w:rsid w:val="005125DC"/>
    <w:rsid w:val="00514FC3"/>
    <w:rsid w:val="0051771A"/>
    <w:rsid w:val="00517DAB"/>
    <w:rsid w:val="005214EA"/>
    <w:rsid w:val="005216B0"/>
    <w:rsid w:val="00523116"/>
    <w:rsid w:val="00525F41"/>
    <w:rsid w:val="005261C1"/>
    <w:rsid w:val="00530356"/>
    <w:rsid w:val="00531310"/>
    <w:rsid w:val="005327A0"/>
    <w:rsid w:val="00540239"/>
    <w:rsid w:val="00540EEC"/>
    <w:rsid w:val="005411E6"/>
    <w:rsid w:val="00543650"/>
    <w:rsid w:val="00551F4E"/>
    <w:rsid w:val="00556CC5"/>
    <w:rsid w:val="00556F28"/>
    <w:rsid w:val="0055789F"/>
    <w:rsid w:val="005614EE"/>
    <w:rsid w:val="005627AC"/>
    <w:rsid w:val="005628FD"/>
    <w:rsid w:val="005639D4"/>
    <w:rsid w:val="0056400F"/>
    <w:rsid w:val="00565D9C"/>
    <w:rsid w:val="00567CFE"/>
    <w:rsid w:val="00570904"/>
    <w:rsid w:val="00570C94"/>
    <w:rsid w:val="00570D7C"/>
    <w:rsid w:val="00571DE2"/>
    <w:rsid w:val="005721B2"/>
    <w:rsid w:val="00574F1D"/>
    <w:rsid w:val="00575364"/>
    <w:rsid w:val="00577CE5"/>
    <w:rsid w:val="005812EB"/>
    <w:rsid w:val="00582514"/>
    <w:rsid w:val="00584E59"/>
    <w:rsid w:val="00585CC5"/>
    <w:rsid w:val="00586D5D"/>
    <w:rsid w:val="00586F67"/>
    <w:rsid w:val="005873D7"/>
    <w:rsid w:val="00590BA3"/>
    <w:rsid w:val="005930E6"/>
    <w:rsid w:val="00593F97"/>
    <w:rsid w:val="00595E26"/>
    <w:rsid w:val="00596204"/>
    <w:rsid w:val="005A0242"/>
    <w:rsid w:val="005A24B9"/>
    <w:rsid w:val="005B43F0"/>
    <w:rsid w:val="005B4FAD"/>
    <w:rsid w:val="005B71AD"/>
    <w:rsid w:val="005C205F"/>
    <w:rsid w:val="005C24DF"/>
    <w:rsid w:val="005C3CBF"/>
    <w:rsid w:val="005C4E38"/>
    <w:rsid w:val="005C50A2"/>
    <w:rsid w:val="005C7F9A"/>
    <w:rsid w:val="005D3160"/>
    <w:rsid w:val="005D56F5"/>
    <w:rsid w:val="005D699A"/>
    <w:rsid w:val="005D6F9C"/>
    <w:rsid w:val="005E0333"/>
    <w:rsid w:val="005E0475"/>
    <w:rsid w:val="005E090C"/>
    <w:rsid w:val="005E20B1"/>
    <w:rsid w:val="005E261A"/>
    <w:rsid w:val="005E36A6"/>
    <w:rsid w:val="005F3FB2"/>
    <w:rsid w:val="005F4B7D"/>
    <w:rsid w:val="005F6866"/>
    <w:rsid w:val="00602118"/>
    <w:rsid w:val="00602B76"/>
    <w:rsid w:val="00602E3C"/>
    <w:rsid w:val="006069B8"/>
    <w:rsid w:val="00610898"/>
    <w:rsid w:val="006130D1"/>
    <w:rsid w:val="00614113"/>
    <w:rsid w:val="00617803"/>
    <w:rsid w:val="0061791E"/>
    <w:rsid w:val="006204B1"/>
    <w:rsid w:val="00622A58"/>
    <w:rsid w:val="00623226"/>
    <w:rsid w:val="00624E2B"/>
    <w:rsid w:val="00626490"/>
    <w:rsid w:val="00626707"/>
    <w:rsid w:val="00630D6A"/>
    <w:rsid w:val="00630FFF"/>
    <w:rsid w:val="006319C0"/>
    <w:rsid w:val="006323FA"/>
    <w:rsid w:val="00635FAE"/>
    <w:rsid w:val="006401FA"/>
    <w:rsid w:val="0064139D"/>
    <w:rsid w:val="0064427C"/>
    <w:rsid w:val="00644514"/>
    <w:rsid w:val="00646613"/>
    <w:rsid w:val="00653A5F"/>
    <w:rsid w:val="006540AF"/>
    <w:rsid w:val="006550DB"/>
    <w:rsid w:val="0065515A"/>
    <w:rsid w:val="006566F6"/>
    <w:rsid w:val="00657DF0"/>
    <w:rsid w:val="00661ACC"/>
    <w:rsid w:val="006677DD"/>
    <w:rsid w:val="00671C5D"/>
    <w:rsid w:val="00671CEE"/>
    <w:rsid w:val="006745F3"/>
    <w:rsid w:val="0067497E"/>
    <w:rsid w:val="00680AAB"/>
    <w:rsid w:val="006833F4"/>
    <w:rsid w:val="0068521F"/>
    <w:rsid w:val="00685E4A"/>
    <w:rsid w:val="0069020B"/>
    <w:rsid w:val="006906FD"/>
    <w:rsid w:val="0069133E"/>
    <w:rsid w:val="00693484"/>
    <w:rsid w:val="00695ECB"/>
    <w:rsid w:val="00697B00"/>
    <w:rsid w:val="006B1905"/>
    <w:rsid w:val="006B4319"/>
    <w:rsid w:val="006B5895"/>
    <w:rsid w:val="006B6D01"/>
    <w:rsid w:val="006B7FD7"/>
    <w:rsid w:val="006C02AE"/>
    <w:rsid w:val="006C1638"/>
    <w:rsid w:val="006C290F"/>
    <w:rsid w:val="006C398C"/>
    <w:rsid w:val="006C7683"/>
    <w:rsid w:val="006C7CCB"/>
    <w:rsid w:val="006C7FC8"/>
    <w:rsid w:val="006D193F"/>
    <w:rsid w:val="006D4D4A"/>
    <w:rsid w:val="006D5080"/>
    <w:rsid w:val="006D5485"/>
    <w:rsid w:val="006D7C00"/>
    <w:rsid w:val="006E2641"/>
    <w:rsid w:val="006E26F6"/>
    <w:rsid w:val="006E3E2E"/>
    <w:rsid w:val="006E3EAF"/>
    <w:rsid w:val="006E57AD"/>
    <w:rsid w:val="006E5AD7"/>
    <w:rsid w:val="006F2FCB"/>
    <w:rsid w:val="006F3881"/>
    <w:rsid w:val="006F54EB"/>
    <w:rsid w:val="006F7009"/>
    <w:rsid w:val="00702702"/>
    <w:rsid w:val="00704959"/>
    <w:rsid w:val="0070638F"/>
    <w:rsid w:val="007104A2"/>
    <w:rsid w:val="00711307"/>
    <w:rsid w:val="00711D64"/>
    <w:rsid w:val="00712E8F"/>
    <w:rsid w:val="00713253"/>
    <w:rsid w:val="00726630"/>
    <w:rsid w:val="0073097E"/>
    <w:rsid w:val="0073167D"/>
    <w:rsid w:val="007324C3"/>
    <w:rsid w:val="007339D2"/>
    <w:rsid w:val="00735470"/>
    <w:rsid w:val="00736350"/>
    <w:rsid w:val="007369C8"/>
    <w:rsid w:val="00736C83"/>
    <w:rsid w:val="00740F62"/>
    <w:rsid w:val="00743004"/>
    <w:rsid w:val="0074380C"/>
    <w:rsid w:val="00745739"/>
    <w:rsid w:val="00745BCF"/>
    <w:rsid w:val="00746DB0"/>
    <w:rsid w:val="007479A3"/>
    <w:rsid w:val="007502CC"/>
    <w:rsid w:val="00751614"/>
    <w:rsid w:val="007522F8"/>
    <w:rsid w:val="00752370"/>
    <w:rsid w:val="00752E22"/>
    <w:rsid w:val="00753038"/>
    <w:rsid w:val="00754A19"/>
    <w:rsid w:val="00755086"/>
    <w:rsid w:val="00764B07"/>
    <w:rsid w:val="0076662E"/>
    <w:rsid w:val="0076718D"/>
    <w:rsid w:val="007726B7"/>
    <w:rsid w:val="007729E2"/>
    <w:rsid w:val="00773427"/>
    <w:rsid w:val="00780EFD"/>
    <w:rsid w:val="0078322D"/>
    <w:rsid w:val="00784A9F"/>
    <w:rsid w:val="00784C7A"/>
    <w:rsid w:val="00791EFE"/>
    <w:rsid w:val="007943B8"/>
    <w:rsid w:val="007957CB"/>
    <w:rsid w:val="00796920"/>
    <w:rsid w:val="007A0A87"/>
    <w:rsid w:val="007A37EA"/>
    <w:rsid w:val="007A6818"/>
    <w:rsid w:val="007A74BE"/>
    <w:rsid w:val="007A7861"/>
    <w:rsid w:val="007B5794"/>
    <w:rsid w:val="007B795C"/>
    <w:rsid w:val="007B7DB2"/>
    <w:rsid w:val="007C355A"/>
    <w:rsid w:val="007C7267"/>
    <w:rsid w:val="007D05D1"/>
    <w:rsid w:val="007D1831"/>
    <w:rsid w:val="007D4864"/>
    <w:rsid w:val="007D55BD"/>
    <w:rsid w:val="007E5C6A"/>
    <w:rsid w:val="007F1BD7"/>
    <w:rsid w:val="007F4229"/>
    <w:rsid w:val="007F50EC"/>
    <w:rsid w:val="007F5ABA"/>
    <w:rsid w:val="007F7677"/>
    <w:rsid w:val="007F7714"/>
    <w:rsid w:val="00803028"/>
    <w:rsid w:val="00803F60"/>
    <w:rsid w:val="00804787"/>
    <w:rsid w:val="008048C1"/>
    <w:rsid w:val="0080657B"/>
    <w:rsid w:val="00806C2A"/>
    <w:rsid w:val="00813D3F"/>
    <w:rsid w:val="008159BC"/>
    <w:rsid w:val="00815B04"/>
    <w:rsid w:val="00816A56"/>
    <w:rsid w:val="008174D3"/>
    <w:rsid w:val="00820260"/>
    <w:rsid w:val="008215C1"/>
    <w:rsid w:val="008226E5"/>
    <w:rsid w:val="00823F55"/>
    <w:rsid w:val="00824846"/>
    <w:rsid w:val="0082559B"/>
    <w:rsid w:val="008271B5"/>
    <w:rsid w:val="008305D4"/>
    <w:rsid w:val="00830DD9"/>
    <w:rsid w:val="0083299F"/>
    <w:rsid w:val="00842CAC"/>
    <w:rsid w:val="0084499C"/>
    <w:rsid w:val="00847A15"/>
    <w:rsid w:val="00850825"/>
    <w:rsid w:val="008521D8"/>
    <w:rsid w:val="00852911"/>
    <w:rsid w:val="0085503C"/>
    <w:rsid w:val="00864ACB"/>
    <w:rsid w:val="008713AD"/>
    <w:rsid w:val="00871B90"/>
    <w:rsid w:val="0087319C"/>
    <w:rsid w:val="0088376A"/>
    <w:rsid w:val="00885AB9"/>
    <w:rsid w:val="00885BE1"/>
    <w:rsid w:val="00887240"/>
    <w:rsid w:val="008A1EA2"/>
    <w:rsid w:val="008A24AC"/>
    <w:rsid w:val="008A4CFF"/>
    <w:rsid w:val="008A5C85"/>
    <w:rsid w:val="008A7FAD"/>
    <w:rsid w:val="008B22F1"/>
    <w:rsid w:val="008B2F78"/>
    <w:rsid w:val="008B4A69"/>
    <w:rsid w:val="008B6ED8"/>
    <w:rsid w:val="008B72E4"/>
    <w:rsid w:val="008C0255"/>
    <w:rsid w:val="008C2760"/>
    <w:rsid w:val="008C6457"/>
    <w:rsid w:val="008D3F39"/>
    <w:rsid w:val="008D65C0"/>
    <w:rsid w:val="008D69B0"/>
    <w:rsid w:val="008D7C81"/>
    <w:rsid w:val="008E40D9"/>
    <w:rsid w:val="008E4B0C"/>
    <w:rsid w:val="008E5732"/>
    <w:rsid w:val="008E5FE3"/>
    <w:rsid w:val="008F00B8"/>
    <w:rsid w:val="008F0636"/>
    <w:rsid w:val="008F1259"/>
    <w:rsid w:val="008F2CC3"/>
    <w:rsid w:val="008F2D13"/>
    <w:rsid w:val="008F2FBF"/>
    <w:rsid w:val="008F4044"/>
    <w:rsid w:val="008F696A"/>
    <w:rsid w:val="008F6B22"/>
    <w:rsid w:val="00900BB2"/>
    <w:rsid w:val="00903109"/>
    <w:rsid w:val="00903814"/>
    <w:rsid w:val="00903866"/>
    <w:rsid w:val="00906B20"/>
    <w:rsid w:val="00906F78"/>
    <w:rsid w:val="0090708D"/>
    <w:rsid w:val="00907B9C"/>
    <w:rsid w:val="00912469"/>
    <w:rsid w:val="0091618B"/>
    <w:rsid w:val="00917317"/>
    <w:rsid w:val="00922B97"/>
    <w:rsid w:val="009241BE"/>
    <w:rsid w:val="00930926"/>
    <w:rsid w:val="00931023"/>
    <w:rsid w:val="00932D95"/>
    <w:rsid w:val="00936507"/>
    <w:rsid w:val="0093652A"/>
    <w:rsid w:val="00936C52"/>
    <w:rsid w:val="00937BD7"/>
    <w:rsid w:val="00937D87"/>
    <w:rsid w:val="00940455"/>
    <w:rsid w:val="0094516C"/>
    <w:rsid w:val="009469B3"/>
    <w:rsid w:val="00947777"/>
    <w:rsid w:val="00950142"/>
    <w:rsid w:val="00952AE5"/>
    <w:rsid w:val="009611F4"/>
    <w:rsid w:val="00961496"/>
    <w:rsid w:val="00961F58"/>
    <w:rsid w:val="009628FA"/>
    <w:rsid w:val="009637AD"/>
    <w:rsid w:val="009647DA"/>
    <w:rsid w:val="00964B6D"/>
    <w:rsid w:val="0096689F"/>
    <w:rsid w:val="0096726A"/>
    <w:rsid w:val="00970E62"/>
    <w:rsid w:val="0097308C"/>
    <w:rsid w:val="009736B3"/>
    <w:rsid w:val="00976B74"/>
    <w:rsid w:val="009774B5"/>
    <w:rsid w:val="009828D5"/>
    <w:rsid w:val="009842E8"/>
    <w:rsid w:val="0098472F"/>
    <w:rsid w:val="009950EB"/>
    <w:rsid w:val="00995EBF"/>
    <w:rsid w:val="00996099"/>
    <w:rsid w:val="009A0E50"/>
    <w:rsid w:val="009A1FB1"/>
    <w:rsid w:val="009A42BE"/>
    <w:rsid w:val="009B1C66"/>
    <w:rsid w:val="009B20FE"/>
    <w:rsid w:val="009B495C"/>
    <w:rsid w:val="009B4E6E"/>
    <w:rsid w:val="009B5974"/>
    <w:rsid w:val="009B612E"/>
    <w:rsid w:val="009B76B0"/>
    <w:rsid w:val="009C1FC7"/>
    <w:rsid w:val="009C7D2C"/>
    <w:rsid w:val="009D1AA7"/>
    <w:rsid w:val="009D388C"/>
    <w:rsid w:val="009D4920"/>
    <w:rsid w:val="009E3439"/>
    <w:rsid w:val="009E3949"/>
    <w:rsid w:val="009E7079"/>
    <w:rsid w:val="009F49ED"/>
    <w:rsid w:val="009F6811"/>
    <w:rsid w:val="009F716C"/>
    <w:rsid w:val="009F7D24"/>
    <w:rsid w:val="00A00725"/>
    <w:rsid w:val="00A0193B"/>
    <w:rsid w:val="00A04C19"/>
    <w:rsid w:val="00A06F97"/>
    <w:rsid w:val="00A072C1"/>
    <w:rsid w:val="00A11C27"/>
    <w:rsid w:val="00A13FC3"/>
    <w:rsid w:val="00A14D49"/>
    <w:rsid w:val="00A17790"/>
    <w:rsid w:val="00A23377"/>
    <w:rsid w:val="00A26125"/>
    <w:rsid w:val="00A26D70"/>
    <w:rsid w:val="00A270FD"/>
    <w:rsid w:val="00A3001A"/>
    <w:rsid w:val="00A3199D"/>
    <w:rsid w:val="00A320B5"/>
    <w:rsid w:val="00A333EC"/>
    <w:rsid w:val="00A35EA2"/>
    <w:rsid w:val="00A3619E"/>
    <w:rsid w:val="00A370FD"/>
    <w:rsid w:val="00A375FF"/>
    <w:rsid w:val="00A402A7"/>
    <w:rsid w:val="00A4192C"/>
    <w:rsid w:val="00A41EF7"/>
    <w:rsid w:val="00A43681"/>
    <w:rsid w:val="00A510AA"/>
    <w:rsid w:val="00A511C8"/>
    <w:rsid w:val="00A52BCB"/>
    <w:rsid w:val="00A54055"/>
    <w:rsid w:val="00A55928"/>
    <w:rsid w:val="00A57CCF"/>
    <w:rsid w:val="00A60D26"/>
    <w:rsid w:val="00A60E8E"/>
    <w:rsid w:val="00A615B5"/>
    <w:rsid w:val="00A624C6"/>
    <w:rsid w:val="00A62DF6"/>
    <w:rsid w:val="00A639F3"/>
    <w:rsid w:val="00A70EDE"/>
    <w:rsid w:val="00A8385D"/>
    <w:rsid w:val="00A84436"/>
    <w:rsid w:val="00A8742B"/>
    <w:rsid w:val="00A87B01"/>
    <w:rsid w:val="00A913A2"/>
    <w:rsid w:val="00A921E7"/>
    <w:rsid w:val="00AA6F61"/>
    <w:rsid w:val="00AA7DC5"/>
    <w:rsid w:val="00AB190D"/>
    <w:rsid w:val="00AB1B07"/>
    <w:rsid w:val="00AB3A85"/>
    <w:rsid w:val="00AB4F99"/>
    <w:rsid w:val="00AB5CB5"/>
    <w:rsid w:val="00AB5F12"/>
    <w:rsid w:val="00AB6305"/>
    <w:rsid w:val="00AB7E6B"/>
    <w:rsid w:val="00AC1243"/>
    <w:rsid w:val="00AC239A"/>
    <w:rsid w:val="00AC2C39"/>
    <w:rsid w:val="00AC3247"/>
    <w:rsid w:val="00AC3956"/>
    <w:rsid w:val="00AC43DE"/>
    <w:rsid w:val="00AC6138"/>
    <w:rsid w:val="00AD04E2"/>
    <w:rsid w:val="00AD5701"/>
    <w:rsid w:val="00AE02DD"/>
    <w:rsid w:val="00AE3445"/>
    <w:rsid w:val="00AE6F74"/>
    <w:rsid w:val="00AE7EB0"/>
    <w:rsid w:val="00AF1A8C"/>
    <w:rsid w:val="00AF3048"/>
    <w:rsid w:val="00AF3498"/>
    <w:rsid w:val="00AF5013"/>
    <w:rsid w:val="00AF536B"/>
    <w:rsid w:val="00AF6B2A"/>
    <w:rsid w:val="00B00560"/>
    <w:rsid w:val="00B01FCF"/>
    <w:rsid w:val="00B14414"/>
    <w:rsid w:val="00B14E44"/>
    <w:rsid w:val="00B20903"/>
    <w:rsid w:val="00B221B0"/>
    <w:rsid w:val="00B32781"/>
    <w:rsid w:val="00B34C6F"/>
    <w:rsid w:val="00B3646F"/>
    <w:rsid w:val="00B37369"/>
    <w:rsid w:val="00B405DC"/>
    <w:rsid w:val="00B41716"/>
    <w:rsid w:val="00B43544"/>
    <w:rsid w:val="00B44110"/>
    <w:rsid w:val="00B45DCF"/>
    <w:rsid w:val="00B46E4E"/>
    <w:rsid w:val="00B46E89"/>
    <w:rsid w:val="00B47140"/>
    <w:rsid w:val="00B548D3"/>
    <w:rsid w:val="00B55BBE"/>
    <w:rsid w:val="00B57377"/>
    <w:rsid w:val="00B574B4"/>
    <w:rsid w:val="00B61EB7"/>
    <w:rsid w:val="00B62597"/>
    <w:rsid w:val="00B62AEC"/>
    <w:rsid w:val="00B62C8C"/>
    <w:rsid w:val="00B65FB2"/>
    <w:rsid w:val="00B673ED"/>
    <w:rsid w:val="00B702BE"/>
    <w:rsid w:val="00B815A5"/>
    <w:rsid w:val="00B83793"/>
    <w:rsid w:val="00B8636A"/>
    <w:rsid w:val="00B86AC0"/>
    <w:rsid w:val="00B87519"/>
    <w:rsid w:val="00B90EA7"/>
    <w:rsid w:val="00B91726"/>
    <w:rsid w:val="00B94949"/>
    <w:rsid w:val="00B94A55"/>
    <w:rsid w:val="00B96F46"/>
    <w:rsid w:val="00B97180"/>
    <w:rsid w:val="00BA69B3"/>
    <w:rsid w:val="00BB024E"/>
    <w:rsid w:val="00BB0DB9"/>
    <w:rsid w:val="00BB3A25"/>
    <w:rsid w:val="00BB4773"/>
    <w:rsid w:val="00BB7EC0"/>
    <w:rsid w:val="00BC24C7"/>
    <w:rsid w:val="00BC7B08"/>
    <w:rsid w:val="00BD00BD"/>
    <w:rsid w:val="00BD7A9B"/>
    <w:rsid w:val="00BE1BA2"/>
    <w:rsid w:val="00BE5C2C"/>
    <w:rsid w:val="00BE7F7D"/>
    <w:rsid w:val="00BF05F8"/>
    <w:rsid w:val="00BF2261"/>
    <w:rsid w:val="00BF2795"/>
    <w:rsid w:val="00BF2A03"/>
    <w:rsid w:val="00BF36BE"/>
    <w:rsid w:val="00BF42D4"/>
    <w:rsid w:val="00C007DC"/>
    <w:rsid w:val="00C01970"/>
    <w:rsid w:val="00C01F4A"/>
    <w:rsid w:val="00C04C4A"/>
    <w:rsid w:val="00C05BAB"/>
    <w:rsid w:val="00C07020"/>
    <w:rsid w:val="00C100E2"/>
    <w:rsid w:val="00C1085E"/>
    <w:rsid w:val="00C10D37"/>
    <w:rsid w:val="00C11ADB"/>
    <w:rsid w:val="00C1224F"/>
    <w:rsid w:val="00C125FF"/>
    <w:rsid w:val="00C126DF"/>
    <w:rsid w:val="00C1282F"/>
    <w:rsid w:val="00C128DF"/>
    <w:rsid w:val="00C17CD8"/>
    <w:rsid w:val="00C205D1"/>
    <w:rsid w:val="00C209FF"/>
    <w:rsid w:val="00C26179"/>
    <w:rsid w:val="00C27D32"/>
    <w:rsid w:val="00C30104"/>
    <w:rsid w:val="00C30D6B"/>
    <w:rsid w:val="00C325BF"/>
    <w:rsid w:val="00C32A67"/>
    <w:rsid w:val="00C33236"/>
    <w:rsid w:val="00C35C81"/>
    <w:rsid w:val="00C40C63"/>
    <w:rsid w:val="00C421CD"/>
    <w:rsid w:val="00C45CF3"/>
    <w:rsid w:val="00C46CB4"/>
    <w:rsid w:val="00C50666"/>
    <w:rsid w:val="00C549F6"/>
    <w:rsid w:val="00C55D96"/>
    <w:rsid w:val="00C60E28"/>
    <w:rsid w:val="00C64B30"/>
    <w:rsid w:val="00C66E5D"/>
    <w:rsid w:val="00C7231E"/>
    <w:rsid w:val="00C75C5A"/>
    <w:rsid w:val="00C76C77"/>
    <w:rsid w:val="00C80431"/>
    <w:rsid w:val="00C829D9"/>
    <w:rsid w:val="00C84638"/>
    <w:rsid w:val="00C866EB"/>
    <w:rsid w:val="00C942EC"/>
    <w:rsid w:val="00C95CDF"/>
    <w:rsid w:val="00CA0AAF"/>
    <w:rsid w:val="00CA1E6B"/>
    <w:rsid w:val="00CA4A0D"/>
    <w:rsid w:val="00CA650C"/>
    <w:rsid w:val="00CA6555"/>
    <w:rsid w:val="00CA678E"/>
    <w:rsid w:val="00CA76FF"/>
    <w:rsid w:val="00CB0B72"/>
    <w:rsid w:val="00CB3A8E"/>
    <w:rsid w:val="00CB451D"/>
    <w:rsid w:val="00CB77CE"/>
    <w:rsid w:val="00CB7C41"/>
    <w:rsid w:val="00CC1D52"/>
    <w:rsid w:val="00CC3C9C"/>
    <w:rsid w:val="00CC403B"/>
    <w:rsid w:val="00CC644B"/>
    <w:rsid w:val="00CD202E"/>
    <w:rsid w:val="00CD286C"/>
    <w:rsid w:val="00CD309F"/>
    <w:rsid w:val="00CD6D18"/>
    <w:rsid w:val="00CE0930"/>
    <w:rsid w:val="00CE0D27"/>
    <w:rsid w:val="00CE384D"/>
    <w:rsid w:val="00CE39D2"/>
    <w:rsid w:val="00CE7C26"/>
    <w:rsid w:val="00CF0C67"/>
    <w:rsid w:val="00CF7973"/>
    <w:rsid w:val="00D05979"/>
    <w:rsid w:val="00D10401"/>
    <w:rsid w:val="00D1129E"/>
    <w:rsid w:val="00D133E5"/>
    <w:rsid w:val="00D13B00"/>
    <w:rsid w:val="00D20703"/>
    <w:rsid w:val="00D252AE"/>
    <w:rsid w:val="00D25346"/>
    <w:rsid w:val="00D2726B"/>
    <w:rsid w:val="00D279C8"/>
    <w:rsid w:val="00D30C08"/>
    <w:rsid w:val="00D342E4"/>
    <w:rsid w:val="00D355B6"/>
    <w:rsid w:val="00D3745D"/>
    <w:rsid w:val="00D42765"/>
    <w:rsid w:val="00D4462D"/>
    <w:rsid w:val="00D45189"/>
    <w:rsid w:val="00D45F72"/>
    <w:rsid w:val="00D4658C"/>
    <w:rsid w:val="00D473EE"/>
    <w:rsid w:val="00D52796"/>
    <w:rsid w:val="00D60B59"/>
    <w:rsid w:val="00D62927"/>
    <w:rsid w:val="00D65743"/>
    <w:rsid w:val="00D658F8"/>
    <w:rsid w:val="00D6701C"/>
    <w:rsid w:val="00D67CBD"/>
    <w:rsid w:val="00D700DE"/>
    <w:rsid w:val="00D708BB"/>
    <w:rsid w:val="00D730D1"/>
    <w:rsid w:val="00D73812"/>
    <w:rsid w:val="00D82280"/>
    <w:rsid w:val="00D8427D"/>
    <w:rsid w:val="00D8715D"/>
    <w:rsid w:val="00D90E04"/>
    <w:rsid w:val="00D91B6E"/>
    <w:rsid w:val="00D920D9"/>
    <w:rsid w:val="00D961CB"/>
    <w:rsid w:val="00D96F9E"/>
    <w:rsid w:val="00DA74DF"/>
    <w:rsid w:val="00DB07A3"/>
    <w:rsid w:val="00DB71BA"/>
    <w:rsid w:val="00DB759B"/>
    <w:rsid w:val="00DB76D8"/>
    <w:rsid w:val="00DB7AE4"/>
    <w:rsid w:val="00DC097A"/>
    <w:rsid w:val="00DC2E4E"/>
    <w:rsid w:val="00DC3040"/>
    <w:rsid w:val="00DC4267"/>
    <w:rsid w:val="00DC5EEF"/>
    <w:rsid w:val="00DC7492"/>
    <w:rsid w:val="00DD1FA6"/>
    <w:rsid w:val="00DD2491"/>
    <w:rsid w:val="00DD2A04"/>
    <w:rsid w:val="00DD3D2D"/>
    <w:rsid w:val="00DE0757"/>
    <w:rsid w:val="00DE1ADE"/>
    <w:rsid w:val="00DE1F58"/>
    <w:rsid w:val="00DE2A9E"/>
    <w:rsid w:val="00DE373A"/>
    <w:rsid w:val="00DE522C"/>
    <w:rsid w:val="00DE6982"/>
    <w:rsid w:val="00DF3037"/>
    <w:rsid w:val="00DF4569"/>
    <w:rsid w:val="00DF67E5"/>
    <w:rsid w:val="00DF794E"/>
    <w:rsid w:val="00DF7A93"/>
    <w:rsid w:val="00E00A8C"/>
    <w:rsid w:val="00E0217A"/>
    <w:rsid w:val="00E0315C"/>
    <w:rsid w:val="00E043AA"/>
    <w:rsid w:val="00E06BEE"/>
    <w:rsid w:val="00E1060C"/>
    <w:rsid w:val="00E1635C"/>
    <w:rsid w:val="00E1674D"/>
    <w:rsid w:val="00E17DDD"/>
    <w:rsid w:val="00E22AB3"/>
    <w:rsid w:val="00E26530"/>
    <w:rsid w:val="00E26E7D"/>
    <w:rsid w:val="00E31845"/>
    <w:rsid w:val="00E356F3"/>
    <w:rsid w:val="00E36237"/>
    <w:rsid w:val="00E37C02"/>
    <w:rsid w:val="00E403DE"/>
    <w:rsid w:val="00E40B4A"/>
    <w:rsid w:val="00E40E8E"/>
    <w:rsid w:val="00E40FA3"/>
    <w:rsid w:val="00E47DF0"/>
    <w:rsid w:val="00E50EDD"/>
    <w:rsid w:val="00E51495"/>
    <w:rsid w:val="00E53417"/>
    <w:rsid w:val="00E53C3A"/>
    <w:rsid w:val="00E577DA"/>
    <w:rsid w:val="00E60FC0"/>
    <w:rsid w:val="00E627BD"/>
    <w:rsid w:val="00E66286"/>
    <w:rsid w:val="00E66AB8"/>
    <w:rsid w:val="00E7274C"/>
    <w:rsid w:val="00E731A5"/>
    <w:rsid w:val="00E73AC2"/>
    <w:rsid w:val="00E749C9"/>
    <w:rsid w:val="00E8055A"/>
    <w:rsid w:val="00E8161A"/>
    <w:rsid w:val="00E822D3"/>
    <w:rsid w:val="00E8251E"/>
    <w:rsid w:val="00E8270F"/>
    <w:rsid w:val="00E85C08"/>
    <w:rsid w:val="00E87C19"/>
    <w:rsid w:val="00E958D8"/>
    <w:rsid w:val="00E9702C"/>
    <w:rsid w:val="00EA02E3"/>
    <w:rsid w:val="00EA1DC1"/>
    <w:rsid w:val="00EA495F"/>
    <w:rsid w:val="00EA4DD7"/>
    <w:rsid w:val="00EA5939"/>
    <w:rsid w:val="00EB1D5C"/>
    <w:rsid w:val="00EB25A5"/>
    <w:rsid w:val="00EB5B23"/>
    <w:rsid w:val="00EB6597"/>
    <w:rsid w:val="00EC0942"/>
    <w:rsid w:val="00EC3EC5"/>
    <w:rsid w:val="00EC43E4"/>
    <w:rsid w:val="00EC589D"/>
    <w:rsid w:val="00EC69DF"/>
    <w:rsid w:val="00ED39BE"/>
    <w:rsid w:val="00ED6483"/>
    <w:rsid w:val="00ED6F9A"/>
    <w:rsid w:val="00ED7211"/>
    <w:rsid w:val="00EE3365"/>
    <w:rsid w:val="00EF1A60"/>
    <w:rsid w:val="00EF2D7D"/>
    <w:rsid w:val="00EF3C43"/>
    <w:rsid w:val="00EF4705"/>
    <w:rsid w:val="00EF49DC"/>
    <w:rsid w:val="00EF5E69"/>
    <w:rsid w:val="00F00AA5"/>
    <w:rsid w:val="00F00CEE"/>
    <w:rsid w:val="00F049D0"/>
    <w:rsid w:val="00F05B08"/>
    <w:rsid w:val="00F05BF6"/>
    <w:rsid w:val="00F06CF2"/>
    <w:rsid w:val="00F07278"/>
    <w:rsid w:val="00F13C91"/>
    <w:rsid w:val="00F15585"/>
    <w:rsid w:val="00F16C09"/>
    <w:rsid w:val="00F173E8"/>
    <w:rsid w:val="00F17AB6"/>
    <w:rsid w:val="00F20E8F"/>
    <w:rsid w:val="00F218ED"/>
    <w:rsid w:val="00F23989"/>
    <w:rsid w:val="00F2415B"/>
    <w:rsid w:val="00F263D2"/>
    <w:rsid w:val="00F2789F"/>
    <w:rsid w:val="00F278E7"/>
    <w:rsid w:val="00F32C47"/>
    <w:rsid w:val="00F33CED"/>
    <w:rsid w:val="00F34B89"/>
    <w:rsid w:val="00F3651D"/>
    <w:rsid w:val="00F449DC"/>
    <w:rsid w:val="00F462A9"/>
    <w:rsid w:val="00F47D26"/>
    <w:rsid w:val="00F5007E"/>
    <w:rsid w:val="00F50712"/>
    <w:rsid w:val="00F5504A"/>
    <w:rsid w:val="00F55D95"/>
    <w:rsid w:val="00F5760A"/>
    <w:rsid w:val="00F633EC"/>
    <w:rsid w:val="00F6477F"/>
    <w:rsid w:val="00F6567A"/>
    <w:rsid w:val="00F67EA8"/>
    <w:rsid w:val="00F7155B"/>
    <w:rsid w:val="00F731AF"/>
    <w:rsid w:val="00F734BB"/>
    <w:rsid w:val="00F73B8E"/>
    <w:rsid w:val="00F75B60"/>
    <w:rsid w:val="00F77063"/>
    <w:rsid w:val="00F80C15"/>
    <w:rsid w:val="00F8178A"/>
    <w:rsid w:val="00F90500"/>
    <w:rsid w:val="00F90A5C"/>
    <w:rsid w:val="00F92C7A"/>
    <w:rsid w:val="00F9520B"/>
    <w:rsid w:val="00FA00BC"/>
    <w:rsid w:val="00FA3D38"/>
    <w:rsid w:val="00FA3D5E"/>
    <w:rsid w:val="00FA5512"/>
    <w:rsid w:val="00FB044E"/>
    <w:rsid w:val="00FB376F"/>
    <w:rsid w:val="00FB43EE"/>
    <w:rsid w:val="00FB6618"/>
    <w:rsid w:val="00FB7B1C"/>
    <w:rsid w:val="00FC18B7"/>
    <w:rsid w:val="00FC1BB9"/>
    <w:rsid w:val="00FC307C"/>
    <w:rsid w:val="00FC46E0"/>
    <w:rsid w:val="00FC72A8"/>
    <w:rsid w:val="00FD266C"/>
    <w:rsid w:val="00FD2F45"/>
    <w:rsid w:val="00FD2F6E"/>
    <w:rsid w:val="00FD54BD"/>
    <w:rsid w:val="00FD656B"/>
    <w:rsid w:val="00FE0B98"/>
    <w:rsid w:val="00FE101B"/>
    <w:rsid w:val="00FE4D44"/>
    <w:rsid w:val="00FF0E8C"/>
    <w:rsid w:val="00FF23DA"/>
    <w:rsid w:val="00FF50FD"/>
    <w:rsid w:val="00FF68C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5B42086"/>
  <w15:docId w15:val="{68736664-2617-46A5-BED6-82EDFD4CAA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iPriority="0" w:unhideWhenUsed="1"/>
    <w:lsdException w:name="E-mail Signature" w:semiHidden="1" w:uiPriority="0"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595E26"/>
  </w:style>
  <w:style w:type="paragraph" w:styleId="Heading2">
    <w:name w:val="heading 2"/>
    <w:basedOn w:val="Normal"/>
    <w:next w:val="Normal"/>
    <w:link w:val="Heading2Char"/>
    <w:qFormat/>
    <w:rsid w:val="00BB024E"/>
    <w:pPr>
      <w:keepNext/>
      <w:widowControl w:val="0"/>
      <w:autoSpaceDE w:val="0"/>
      <w:autoSpaceDN w:val="0"/>
      <w:adjustRightInd w:val="0"/>
      <w:spacing w:after="0" w:line="240" w:lineRule="auto"/>
      <w:outlineLvl w:val="1"/>
    </w:pPr>
    <w:rPr>
      <w:rFonts w:ascii="Arial" w:eastAsia="Times New Roman" w:hAnsi="Arial" w:cs="Arial"/>
      <w:b/>
      <w:bCs/>
      <w:sz w:val="24"/>
      <w:szCs w:val="24"/>
    </w:rPr>
  </w:style>
  <w:style w:type="paragraph" w:styleId="Heading4">
    <w:name w:val="heading 4"/>
    <w:basedOn w:val="Normal"/>
    <w:next w:val="Normal"/>
    <w:link w:val="Heading4Char"/>
    <w:uiPriority w:val="9"/>
    <w:semiHidden/>
    <w:unhideWhenUsed/>
    <w:qFormat/>
    <w:rsid w:val="00F2415B"/>
    <w:pPr>
      <w:keepNext/>
      <w:keepLines/>
      <w:spacing w:before="200" w:after="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semiHidden/>
    <w:unhideWhenUsed/>
    <w:qFormat/>
    <w:rsid w:val="003C33B3"/>
    <w:pPr>
      <w:keepNext/>
      <w:keepLines/>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unhideWhenUsed/>
    <w:qFormat/>
    <w:rsid w:val="003C33B3"/>
    <w:pPr>
      <w:keepNext/>
      <w:keepLines/>
      <w:spacing w:before="200" w:after="0"/>
      <w:outlineLvl w:val="5"/>
    </w:pPr>
    <w:rPr>
      <w:rFonts w:asciiTheme="majorHAnsi" w:eastAsiaTheme="majorEastAsia" w:hAnsiTheme="majorHAnsi" w:cstheme="majorBidi"/>
      <w:i/>
      <w:iCs/>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rsid w:val="00BB024E"/>
    <w:pPr>
      <w:tabs>
        <w:tab w:val="center" w:pos="4320"/>
        <w:tab w:val="right" w:pos="8640"/>
      </w:tabs>
      <w:spacing w:after="0" w:line="240" w:lineRule="auto"/>
    </w:pPr>
    <w:rPr>
      <w:rFonts w:ascii="Times New Roman" w:eastAsia="Times New Roman" w:hAnsi="Times New Roman" w:cs="Times New Roman"/>
      <w:sz w:val="24"/>
      <w:szCs w:val="20"/>
    </w:rPr>
  </w:style>
  <w:style w:type="character" w:customStyle="1" w:styleId="FooterChar">
    <w:name w:val="Footer Char"/>
    <w:basedOn w:val="DefaultParagraphFont"/>
    <w:link w:val="Footer"/>
    <w:rsid w:val="00BB024E"/>
    <w:rPr>
      <w:rFonts w:ascii="Times New Roman" w:eastAsia="Times New Roman" w:hAnsi="Times New Roman" w:cs="Times New Roman"/>
      <w:sz w:val="24"/>
      <w:szCs w:val="20"/>
    </w:rPr>
  </w:style>
  <w:style w:type="paragraph" w:customStyle="1" w:styleId="1AutoList3">
    <w:name w:val="1AutoList3"/>
    <w:uiPriority w:val="99"/>
    <w:rsid w:val="00BB024E"/>
    <w:pPr>
      <w:widowControl w:val="0"/>
      <w:tabs>
        <w:tab w:val="left" w:pos="720"/>
      </w:tabs>
      <w:autoSpaceDE w:val="0"/>
      <w:autoSpaceDN w:val="0"/>
      <w:adjustRightInd w:val="0"/>
      <w:spacing w:after="0" w:line="240" w:lineRule="auto"/>
      <w:ind w:left="720" w:hanging="720"/>
      <w:jc w:val="both"/>
    </w:pPr>
    <w:rPr>
      <w:rFonts w:ascii="Times New Roman" w:eastAsia="Times New Roman" w:hAnsi="Times New Roman" w:cs="Times New Roman"/>
      <w:sz w:val="24"/>
      <w:szCs w:val="24"/>
    </w:rPr>
  </w:style>
  <w:style w:type="character" w:customStyle="1" w:styleId="Heading2Char">
    <w:name w:val="Heading 2 Char"/>
    <w:basedOn w:val="DefaultParagraphFont"/>
    <w:link w:val="Heading2"/>
    <w:rsid w:val="00BB024E"/>
    <w:rPr>
      <w:rFonts w:ascii="Arial" w:eastAsia="Times New Roman" w:hAnsi="Arial" w:cs="Arial"/>
      <w:b/>
      <w:bCs/>
      <w:sz w:val="24"/>
      <w:szCs w:val="24"/>
    </w:rPr>
  </w:style>
  <w:style w:type="paragraph" w:styleId="BodyText">
    <w:name w:val="Body Text"/>
    <w:basedOn w:val="Normal"/>
    <w:link w:val="BodyTextChar"/>
    <w:rsid w:val="00BB024E"/>
    <w:pPr>
      <w:spacing w:after="0" w:line="240" w:lineRule="auto"/>
      <w:jc w:val="center"/>
    </w:pPr>
    <w:rPr>
      <w:rFonts w:ascii="Times New Roman" w:eastAsia="Times New Roman" w:hAnsi="Times New Roman" w:cs="Times New Roman"/>
      <w:sz w:val="32"/>
      <w:szCs w:val="20"/>
    </w:rPr>
  </w:style>
  <w:style w:type="character" w:customStyle="1" w:styleId="BodyTextChar">
    <w:name w:val="Body Text Char"/>
    <w:basedOn w:val="DefaultParagraphFont"/>
    <w:link w:val="BodyText"/>
    <w:uiPriority w:val="99"/>
    <w:rsid w:val="00BB024E"/>
    <w:rPr>
      <w:rFonts w:ascii="Times New Roman" w:eastAsia="Times New Roman" w:hAnsi="Times New Roman" w:cs="Times New Roman"/>
      <w:sz w:val="32"/>
      <w:szCs w:val="20"/>
    </w:rPr>
  </w:style>
  <w:style w:type="paragraph" w:customStyle="1" w:styleId="OMBbodytext">
    <w:name w:val="OMB body text"/>
    <w:basedOn w:val="Normal"/>
    <w:link w:val="OMBbodytextChar"/>
    <w:uiPriority w:val="99"/>
    <w:rsid w:val="00E87C19"/>
    <w:pPr>
      <w:spacing w:after="240" w:line="240" w:lineRule="auto"/>
    </w:pPr>
    <w:rPr>
      <w:rFonts w:ascii="Times New Roman" w:eastAsia="Times New Roman" w:hAnsi="Times New Roman" w:cs="Times New Roman"/>
      <w:sz w:val="24"/>
      <w:szCs w:val="20"/>
    </w:rPr>
  </w:style>
  <w:style w:type="character" w:customStyle="1" w:styleId="OMBbodytextChar">
    <w:name w:val="OMB body text Char"/>
    <w:basedOn w:val="DefaultParagraphFont"/>
    <w:link w:val="OMBbodytext"/>
    <w:uiPriority w:val="99"/>
    <w:locked/>
    <w:rsid w:val="00E87C19"/>
    <w:rPr>
      <w:rFonts w:ascii="Times New Roman" w:eastAsia="Times New Roman" w:hAnsi="Times New Roman" w:cs="Times New Roman"/>
      <w:sz w:val="24"/>
      <w:szCs w:val="20"/>
    </w:rPr>
  </w:style>
  <w:style w:type="paragraph" w:styleId="Header">
    <w:name w:val="header"/>
    <w:basedOn w:val="Normal"/>
    <w:link w:val="HeaderChar"/>
    <w:uiPriority w:val="99"/>
    <w:rsid w:val="00A17790"/>
    <w:pPr>
      <w:tabs>
        <w:tab w:val="center" w:pos="4320"/>
        <w:tab w:val="right" w:pos="8640"/>
      </w:tabs>
      <w:spacing w:after="0" w:line="240" w:lineRule="auto"/>
    </w:pPr>
    <w:rPr>
      <w:rFonts w:ascii="Times New Roman" w:eastAsia="Times New Roman" w:hAnsi="Times New Roman" w:cs="Times New Roman"/>
      <w:sz w:val="24"/>
      <w:szCs w:val="20"/>
    </w:rPr>
  </w:style>
  <w:style w:type="character" w:customStyle="1" w:styleId="HeaderChar">
    <w:name w:val="Header Char"/>
    <w:basedOn w:val="DefaultParagraphFont"/>
    <w:link w:val="Header"/>
    <w:uiPriority w:val="99"/>
    <w:rsid w:val="00A17790"/>
    <w:rPr>
      <w:rFonts w:ascii="Times New Roman" w:eastAsia="Times New Roman" w:hAnsi="Times New Roman" w:cs="Times New Roman"/>
      <w:sz w:val="24"/>
      <w:szCs w:val="20"/>
    </w:rPr>
  </w:style>
  <w:style w:type="character" w:customStyle="1" w:styleId="Heading6Char">
    <w:name w:val="Heading 6 Char"/>
    <w:basedOn w:val="DefaultParagraphFont"/>
    <w:link w:val="Heading6"/>
    <w:uiPriority w:val="9"/>
    <w:rsid w:val="00A17790"/>
    <w:rPr>
      <w:rFonts w:asciiTheme="majorHAnsi" w:eastAsiaTheme="majorEastAsia" w:hAnsiTheme="majorHAnsi" w:cstheme="majorBidi"/>
      <w:i/>
      <w:iCs/>
      <w:color w:val="243F60" w:themeColor="accent1" w:themeShade="7F"/>
    </w:rPr>
  </w:style>
  <w:style w:type="paragraph" w:customStyle="1" w:styleId="BodyText1">
    <w:name w:val="Body Text1"/>
    <w:aliases w:val="bt,body tx,indent,flush,memo body text Char,body text Char,bt Char,body tx Char,indent Char,flush Char Char Char Char Char Char Char Char Char Char Char Char Char,memo body text,flush Char"/>
    <w:basedOn w:val="Normal"/>
    <w:link w:val="bodytextChar1"/>
    <w:uiPriority w:val="99"/>
    <w:rsid w:val="00BD00BD"/>
    <w:pPr>
      <w:spacing w:after="240" w:line="300" w:lineRule="exact"/>
      <w:ind w:firstLine="720"/>
    </w:pPr>
    <w:rPr>
      <w:rFonts w:ascii="Times New Roman" w:eastAsia="Times New Roman" w:hAnsi="Times New Roman" w:cs="Times New Roman"/>
      <w:szCs w:val="20"/>
    </w:rPr>
  </w:style>
  <w:style w:type="character" w:customStyle="1" w:styleId="bodytextChar1">
    <w:name w:val="body text Char1"/>
    <w:aliases w:val="bt Char1,body tx Char1,indent Char1,flush Char1,memo body text Char Char,body text Char Char,bt Char Char,body tx Char Char,indent Char Char,flush Char Char Char Char Char Char Char Char Char Char Char Char Char Char,memo body text Char1"/>
    <w:basedOn w:val="DefaultParagraphFont"/>
    <w:link w:val="BodyText1"/>
    <w:uiPriority w:val="99"/>
    <w:locked/>
    <w:rsid w:val="00BD00BD"/>
    <w:rPr>
      <w:rFonts w:ascii="Times New Roman" w:eastAsia="Times New Roman" w:hAnsi="Times New Roman" w:cs="Times New Roman"/>
      <w:szCs w:val="20"/>
    </w:rPr>
  </w:style>
  <w:style w:type="character" w:customStyle="1" w:styleId="Heading5Char">
    <w:name w:val="Heading 5 Char"/>
    <w:basedOn w:val="DefaultParagraphFont"/>
    <w:link w:val="Heading5"/>
    <w:uiPriority w:val="9"/>
    <w:semiHidden/>
    <w:rsid w:val="00F3651D"/>
    <w:rPr>
      <w:rFonts w:asciiTheme="majorHAnsi" w:eastAsiaTheme="majorEastAsia" w:hAnsiTheme="majorHAnsi" w:cstheme="majorBidi"/>
      <w:color w:val="243F60" w:themeColor="accent1" w:themeShade="7F"/>
    </w:rPr>
  </w:style>
  <w:style w:type="character" w:styleId="Hyperlink">
    <w:name w:val="Hyperlink"/>
    <w:basedOn w:val="DefaultParagraphFont"/>
    <w:rsid w:val="00F3651D"/>
    <w:rPr>
      <w:color w:val="0000FF"/>
      <w:u w:val="single"/>
    </w:rPr>
  </w:style>
  <w:style w:type="paragraph" w:styleId="TOC1">
    <w:name w:val="toc 1"/>
    <w:basedOn w:val="Normal"/>
    <w:next w:val="Normal"/>
    <w:autoRedefine/>
    <w:semiHidden/>
    <w:rsid w:val="00F3651D"/>
    <w:pPr>
      <w:spacing w:after="0" w:line="240" w:lineRule="auto"/>
    </w:pPr>
    <w:rPr>
      <w:rFonts w:ascii="Times New Roman" w:eastAsia="Times New Roman" w:hAnsi="Times New Roman" w:cs="Times New Roman"/>
      <w:sz w:val="24"/>
      <w:szCs w:val="24"/>
    </w:rPr>
  </w:style>
  <w:style w:type="character" w:styleId="PageNumber">
    <w:name w:val="page number"/>
    <w:basedOn w:val="DefaultParagraphFont"/>
    <w:rsid w:val="00F3651D"/>
  </w:style>
  <w:style w:type="paragraph" w:customStyle="1" w:styleId="OMBbullets">
    <w:name w:val="OMB bullets"/>
    <w:basedOn w:val="OMBbodytext"/>
    <w:rsid w:val="00F3651D"/>
    <w:pPr>
      <w:spacing w:after="120"/>
      <w:ind w:left="360" w:hanging="360"/>
    </w:pPr>
  </w:style>
  <w:style w:type="paragraph" w:styleId="ListParagraph">
    <w:name w:val="List Paragraph"/>
    <w:basedOn w:val="Normal"/>
    <w:uiPriority w:val="34"/>
    <w:qFormat/>
    <w:rsid w:val="003C33B3"/>
    <w:pPr>
      <w:ind w:left="720"/>
      <w:contextualSpacing/>
    </w:pPr>
  </w:style>
  <w:style w:type="character" w:styleId="CommentReference">
    <w:name w:val="annotation reference"/>
    <w:basedOn w:val="DefaultParagraphFont"/>
    <w:uiPriority w:val="99"/>
    <w:semiHidden/>
    <w:unhideWhenUsed/>
    <w:rsid w:val="002E7CD5"/>
    <w:rPr>
      <w:sz w:val="16"/>
      <w:szCs w:val="16"/>
    </w:rPr>
  </w:style>
  <w:style w:type="paragraph" w:styleId="CommentText">
    <w:name w:val="annotation text"/>
    <w:basedOn w:val="Normal"/>
    <w:link w:val="CommentTextChar"/>
    <w:unhideWhenUsed/>
    <w:rsid w:val="003C33B3"/>
    <w:pPr>
      <w:spacing w:line="240" w:lineRule="auto"/>
    </w:pPr>
    <w:rPr>
      <w:sz w:val="20"/>
      <w:szCs w:val="20"/>
    </w:rPr>
  </w:style>
  <w:style w:type="character" w:customStyle="1" w:styleId="CommentTextChar">
    <w:name w:val="Comment Text Char"/>
    <w:basedOn w:val="DefaultParagraphFont"/>
    <w:link w:val="CommentText"/>
    <w:rsid w:val="002E7CD5"/>
    <w:rPr>
      <w:sz w:val="20"/>
      <w:szCs w:val="20"/>
    </w:rPr>
  </w:style>
  <w:style w:type="paragraph" w:styleId="CommentSubject">
    <w:name w:val="annotation subject"/>
    <w:basedOn w:val="CommentText"/>
    <w:next w:val="CommentText"/>
    <w:link w:val="CommentSubjectChar"/>
    <w:uiPriority w:val="99"/>
    <w:semiHidden/>
    <w:unhideWhenUsed/>
    <w:rsid w:val="003C33B3"/>
    <w:rPr>
      <w:b/>
      <w:bCs/>
    </w:rPr>
  </w:style>
  <w:style w:type="character" w:customStyle="1" w:styleId="CommentSubjectChar">
    <w:name w:val="Comment Subject Char"/>
    <w:basedOn w:val="CommentTextChar"/>
    <w:link w:val="CommentSubject"/>
    <w:uiPriority w:val="99"/>
    <w:semiHidden/>
    <w:rsid w:val="002E7CD5"/>
    <w:rPr>
      <w:b/>
      <w:bCs/>
      <w:sz w:val="20"/>
      <w:szCs w:val="20"/>
    </w:rPr>
  </w:style>
  <w:style w:type="paragraph" w:styleId="BalloonText">
    <w:name w:val="Balloon Text"/>
    <w:basedOn w:val="Normal"/>
    <w:link w:val="BalloonTextChar"/>
    <w:uiPriority w:val="99"/>
    <w:semiHidden/>
    <w:unhideWhenUsed/>
    <w:rsid w:val="002E7CD5"/>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2E7CD5"/>
    <w:rPr>
      <w:rFonts w:ascii="Tahoma" w:hAnsi="Tahoma" w:cs="Tahoma"/>
      <w:sz w:val="16"/>
      <w:szCs w:val="16"/>
    </w:rPr>
  </w:style>
  <w:style w:type="character" w:styleId="Strong">
    <w:name w:val="Strong"/>
    <w:basedOn w:val="DefaultParagraphFont"/>
    <w:uiPriority w:val="99"/>
    <w:qFormat/>
    <w:rsid w:val="009647DA"/>
    <w:rPr>
      <w:rFonts w:cs="Times New Roman"/>
      <w:b/>
      <w:bCs/>
    </w:rPr>
  </w:style>
  <w:style w:type="paragraph" w:styleId="NormalWeb">
    <w:name w:val="Normal (Web)"/>
    <w:basedOn w:val="Normal"/>
    <w:uiPriority w:val="99"/>
    <w:rsid w:val="009647DA"/>
    <w:pPr>
      <w:spacing w:before="100" w:beforeAutospacing="1" w:after="100" w:afterAutospacing="1" w:line="240" w:lineRule="auto"/>
    </w:pPr>
    <w:rPr>
      <w:rFonts w:ascii="Times New Roman" w:eastAsia="Times New Roman" w:hAnsi="Times New Roman" w:cs="Times New Roman"/>
      <w:sz w:val="24"/>
      <w:szCs w:val="24"/>
    </w:rPr>
  </w:style>
  <w:style w:type="paragraph" w:styleId="PlainText">
    <w:name w:val="Plain Text"/>
    <w:basedOn w:val="Normal"/>
    <w:link w:val="PlainTextChar"/>
    <w:rsid w:val="009647DA"/>
    <w:pPr>
      <w:spacing w:before="120" w:after="100" w:afterAutospacing="1" w:line="240" w:lineRule="auto"/>
    </w:pPr>
    <w:rPr>
      <w:rFonts w:ascii="Times New Roman" w:eastAsia="Times New Roman" w:hAnsi="Times New Roman" w:cs="Times New Roman"/>
      <w:sz w:val="24"/>
      <w:szCs w:val="24"/>
    </w:rPr>
  </w:style>
  <w:style w:type="character" w:customStyle="1" w:styleId="PlainTextChar">
    <w:name w:val="Plain Text Char"/>
    <w:basedOn w:val="DefaultParagraphFont"/>
    <w:link w:val="PlainText"/>
    <w:rsid w:val="009647DA"/>
    <w:rPr>
      <w:rFonts w:ascii="Times New Roman" w:eastAsia="Times New Roman" w:hAnsi="Times New Roman" w:cs="Times New Roman"/>
      <w:sz w:val="24"/>
      <w:szCs w:val="24"/>
    </w:rPr>
  </w:style>
  <w:style w:type="table" w:styleId="TableGrid">
    <w:name w:val="Table Grid"/>
    <w:basedOn w:val="TableNormal"/>
    <w:rsid w:val="0031606A"/>
    <w:pPr>
      <w:spacing w:after="0" w:line="240" w:lineRule="auto"/>
    </w:pPr>
    <w:rPr>
      <w:rFonts w:ascii="Times New Roman" w:eastAsia="SimSu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C33B3"/>
    <w:pPr>
      <w:spacing w:after="0" w:line="240" w:lineRule="auto"/>
    </w:pPr>
  </w:style>
  <w:style w:type="paragraph" w:customStyle="1" w:styleId="Default">
    <w:name w:val="Default"/>
    <w:rsid w:val="00830DD9"/>
    <w:pPr>
      <w:autoSpaceDE w:val="0"/>
      <w:autoSpaceDN w:val="0"/>
      <w:adjustRightInd w:val="0"/>
      <w:spacing w:after="0" w:line="240" w:lineRule="auto"/>
    </w:pPr>
    <w:rPr>
      <w:rFonts w:ascii="Times New Roman" w:hAnsi="Times New Roman" w:cs="Times New Roman"/>
      <w:color w:val="000000"/>
      <w:sz w:val="24"/>
      <w:szCs w:val="24"/>
    </w:rPr>
  </w:style>
  <w:style w:type="character" w:styleId="FootnoteReference">
    <w:name w:val="footnote reference"/>
    <w:uiPriority w:val="99"/>
    <w:semiHidden/>
    <w:rsid w:val="00414A9F"/>
    <w:rPr>
      <w:vertAlign w:val="superscript"/>
    </w:rPr>
  </w:style>
  <w:style w:type="paragraph" w:styleId="FootnoteText">
    <w:name w:val="footnote text"/>
    <w:basedOn w:val="Normal"/>
    <w:link w:val="FootnoteTextChar"/>
    <w:uiPriority w:val="99"/>
    <w:semiHidden/>
    <w:unhideWhenUsed/>
    <w:rsid w:val="00414A9F"/>
    <w:pPr>
      <w:spacing w:after="0" w:line="240" w:lineRule="auto"/>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uiPriority w:val="99"/>
    <w:semiHidden/>
    <w:rsid w:val="00414A9F"/>
    <w:rPr>
      <w:rFonts w:ascii="Times New Roman" w:eastAsia="Times New Roman" w:hAnsi="Times New Roman" w:cs="Times New Roman"/>
      <w:sz w:val="20"/>
      <w:szCs w:val="20"/>
    </w:rPr>
  </w:style>
  <w:style w:type="character" w:customStyle="1" w:styleId="apple-style-span">
    <w:name w:val="apple-style-span"/>
    <w:basedOn w:val="DefaultParagraphFont"/>
    <w:rsid w:val="000D427F"/>
  </w:style>
  <w:style w:type="paragraph" w:customStyle="1" w:styleId="NORC-BodyDoubleArialNarrow">
    <w:name w:val="NORC-Body Double Arial Narrow"/>
    <w:qFormat/>
    <w:rsid w:val="00146CA2"/>
    <w:pPr>
      <w:spacing w:after="0" w:line="480" w:lineRule="auto"/>
      <w:ind w:firstLine="360"/>
    </w:pPr>
    <w:rPr>
      <w:rFonts w:ascii="Arial Narrow" w:eastAsia="Times New Roman" w:hAnsi="Arial Narrow" w:cs="Times New Roman"/>
      <w:w w:val="92"/>
      <w:sz w:val="24"/>
      <w:szCs w:val="24"/>
    </w:rPr>
  </w:style>
  <w:style w:type="paragraph" w:customStyle="1" w:styleId="CaliberBodyText">
    <w:name w:val="Caliber Body Text"/>
    <w:basedOn w:val="Normal"/>
    <w:rsid w:val="00FD2F45"/>
    <w:pPr>
      <w:spacing w:after="0" w:line="240" w:lineRule="auto"/>
      <w:ind w:firstLine="720"/>
    </w:pPr>
    <w:rPr>
      <w:rFonts w:ascii="Arial" w:eastAsia="Times New Roman" w:hAnsi="Arial" w:cs="Times New Roman"/>
      <w:sz w:val="24"/>
      <w:szCs w:val="20"/>
    </w:rPr>
  </w:style>
  <w:style w:type="character" w:customStyle="1" w:styleId="Heading4Char">
    <w:name w:val="Heading 4 Char"/>
    <w:basedOn w:val="DefaultParagraphFont"/>
    <w:link w:val="Heading4"/>
    <w:uiPriority w:val="9"/>
    <w:semiHidden/>
    <w:rsid w:val="00F2415B"/>
    <w:rPr>
      <w:rFonts w:asciiTheme="majorHAnsi" w:eastAsiaTheme="majorEastAsia" w:hAnsiTheme="majorHAnsi" w:cstheme="majorBidi"/>
      <w:b/>
      <w:bCs/>
      <w:i/>
      <w:iCs/>
      <w:color w:val="4F81BD" w:themeColor="accent1"/>
    </w:rPr>
  </w:style>
  <w:style w:type="paragraph" w:customStyle="1" w:styleId="Checklist">
    <w:name w:val="Check list"/>
    <w:basedOn w:val="Normal"/>
    <w:next w:val="Normal"/>
    <w:rsid w:val="00F2415B"/>
    <w:pPr>
      <w:numPr>
        <w:numId w:val="19"/>
      </w:numPr>
      <w:spacing w:after="0" w:line="240" w:lineRule="auto"/>
    </w:pPr>
    <w:rPr>
      <w:rFonts w:ascii="Times New Roman" w:eastAsia="Batang" w:hAnsi="Times New Roman" w:cs="Times New Roman"/>
      <w:sz w:val="24"/>
      <w:szCs w:val="24"/>
    </w:rPr>
  </w:style>
  <w:style w:type="paragraph" w:customStyle="1" w:styleId="Numberedlist">
    <w:name w:val="Numbered list"/>
    <w:basedOn w:val="Normal"/>
    <w:next w:val="Normal"/>
    <w:rsid w:val="00F2415B"/>
    <w:pPr>
      <w:numPr>
        <w:numId w:val="20"/>
      </w:numPr>
      <w:spacing w:after="0" w:line="240" w:lineRule="auto"/>
    </w:pPr>
    <w:rPr>
      <w:rFonts w:ascii="Times New Roman" w:eastAsia="Times New Roman" w:hAnsi="Times New Roman" w:cs="Times New Roman"/>
      <w:sz w:val="24"/>
      <w:szCs w:val="20"/>
    </w:rPr>
  </w:style>
  <w:style w:type="paragraph" w:styleId="E-mailSignature">
    <w:name w:val="E-mail Signature"/>
    <w:basedOn w:val="Normal"/>
    <w:link w:val="E-mailSignatureChar"/>
    <w:rsid w:val="00035D8D"/>
    <w:pPr>
      <w:spacing w:after="0" w:line="240" w:lineRule="auto"/>
    </w:pPr>
    <w:rPr>
      <w:rFonts w:ascii="Times New Roman" w:eastAsia="Times New Roman" w:hAnsi="Times New Roman" w:cs="Times New Roman"/>
      <w:sz w:val="24"/>
      <w:szCs w:val="24"/>
    </w:rPr>
  </w:style>
  <w:style w:type="character" w:customStyle="1" w:styleId="E-mailSignatureChar">
    <w:name w:val="E-mail Signature Char"/>
    <w:basedOn w:val="DefaultParagraphFont"/>
    <w:link w:val="E-mailSignature"/>
    <w:rsid w:val="00035D8D"/>
    <w:rPr>
      <w:rFonts w:ascii="Times New Roman" w:eastAsia="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76778327">
      <w:bodyDiv w:val="1"/>
      <w:marLeft w:val="0"/>
      <w:marRight w:val="0"/>
      <w:marTop w:val="0"/>
      <w:marBottom w:val="0"/>
      <w:divBdr>
        <w:top w:val="none" w:sz="0" w:space="0" w:color="auto"/>
        <w:left w:val="none" w:sz="0" w:space="0" w:color="auto"/>
        <w:bottom w:val="none" w:sz="0" w:space="0" w:color="auto"/>
        <w:right w:val="none" w:sz="0" w:space="0" w:color="auto"/>
      </w:divBdr>
    </w:div>
    <w:div w:id="212497706">
      <w:bodyDiv w:val="1"/>
      <w:marLeft w:val="0"/>
      <w:marRight w:val="0"/>
      <w:marTop w:val="0"/>
      <w:marBottom w:val="0"/>
      <w:divBdr>
        <w:top w:val="none" w:sz="0" w:space="0" w:color="auto"/>
        <w:left w:val="none" w:sz="0" w:space="0" w:color="auto"/>
        <w:bottom w:val="none" w:sz="0" w:space="0" w:color="auto"/>
        <w:right w:val="none" w:sz="0" w:space="0" w:color="auto"/>
      </w:divBdr>
    </w:div>
    <w:div w:id="299917072">
      <w:bodyDiv w:val="1"/>
      <w:marLeft w:val="0"/>
      <w:marRight w:val="0"/>
      <w:marTop w:val="0"/>
      <w:marBottom w:val="0"/>
      <w:divBdr>
        <w:top w:val="none" w:sz="0" w:space="0" w:color="auto"/>
        <w:left w:val="none" w:sz="0" w:space="0" w:color="auto"/>
        <w:bottom w:val="none" w:sz="0" w:space="0" w:color="auto"/>
        <w:right w:val="none" w:sz="0" w:space="0" w:color="auto"/>
      </w:divBdr>
    </w:div>
    <w:div w:id="312753790">
      <w:bodyDiv w:val="1"/>
      <w:marLeft w:val="0"/>
      <w:marRight w:val="0"/>
      <w:marTop w:val="0"/>
      <w:marBottom w:val="0"/>
      <w:divBdr>
        <w:top w:val="none" w:sz="0" w:space="0" w:color="auto"/>
        <w:left w:val="none" w:sz="0" w:space="0" w:color="auto"/>
        <w:bottom w:val="none" w:sz="0" w:space="0" w:color="auto"/>
        <w:right w:val="none" w:sz="0" w:space="0" w:color="auto"/>
      </w:divBdr>
    </w:div>
    <w:div w:id="358240648">
      <w:bodyDiv w:val="1"/>
      <w:marLeft w:val="0"/>
      <w:marRight w:val="0"/>
      <w:marTop w:val="0"/>
      <w:marBottom w:val="0"/>
      <w:divBdr>
        <w:top w:val="none" w:sz="0" w:space="0" w:color="auto"/>
        <w:left w:val="none" w:sz="0" w:space="0" w:color="auto"/>
        <w:bottom w:val="none" w:sz="0" w:space="0" w:color="auto"/>
        <w:right w:val="none" w:sz="0" w:space="0" w:color="auto"/>
      </w:divBdr>
    </w:div>
    <w:div w:id="766191300">
      <w:bodyDiv w:val="1"/>
      <w:marLeft w:val="0"/>
      <w:marRight w:val="0"/>
      <w:marTop w:val="0"/>
      <w:marBottom w:val="0"/>
      <w:divBdr>
        <w:top w:val="none" w:sz="0" w:space="0" w:color="auto"/>
        <w:left w:val="none" w:sz="0" w:space="0" w:color="auto"/>
        <w:bottom w:val="none" w:sz="0" w:space="0" w:color="auto"/>
        <w:right w:val="none" w:sz="0" w:space="0" w:color="auto"/>
      </w:divBdr>
    </w:div>
    <w:div w:id="840005981">
      <w:bodyDiv w:val="1"/>
      <w:marLeft w:val="0"/>
      <w:marRight w:val="0"/>
      <w:marTop w:val="0"/>
      <w:marBottom w:val="0"/>
      <w:divBdr>
        <w:top w:val="none" w:sz="0" w:space="0" w:color="auto"/>
        <w:left w:val="none" w:sz="0" w:space="0" w:color="auto"/>
        <w:bottom w:val="none" w:sz="0" w:space="0" w:color="auto"/>
        <w:right w:val="none" w:sz="0" w:space="0" w:color="auto"/>
      </w:divBdr>
    </w:div>
    <w:div w:id="1078555578">
      <w:bodyDiv w:val="1"/>
      <w:marLeft w:val="0"/>
      <w:marRight w:val="0"/>
      <w:marTop w:val="0"/>
      <w:marBottom w:val="0"/>
      <w:divBdr>
        <w:top w:val="none" w:sz="0" w:space="0" w:color="auto"/>
        <w:left w:val="none" w:sz="0" w:space="0" w:color="auto"/>
        <w:bottom w:val="none" w:sz="0" w:space="0" w:color="auto"/>
        <w:right w:val="none" w:sz="0" w:space="0" w:color="auto"/>
      </w:divBdr>
    </w:div>
    <w:div w:id="1170605597">
      <w:bodyDiv w:val="1"/>
      <w:marLeft w:val="0"/>
      <w:marRight w:val="0"/>
      <w:marTop w:val="0"/>
      <w:marBottom w:val="0"/>
      <w:divBdr>
        <w:top w:val="none" w:sz="0" w:space="0" w:color="auto"/>
        <w:left w:val="none" w:sz="0" w:space="0" w:color="auto"/>
        <w:bottom w:val="none" w:sz="0" w:space="0" w:color="auto"/>
        <w:right w:val="none" w:sz="0" w:space="0" w:color="auto"/>
      </w:divBdr>
    </w:div>
    <w:div w:id="1199781169">
      <w:bodyDiv w:val="1"/>
      <w:marLeft w:val="0"/>
      <w:marRight w:val="0"/>
      <w:marTop w:val="0"/>
      <w:marBottom w:val="0"/>
      <w:divBdr>
        <w:top w:val="none" w:sz="0" w:space="0" w:color="auto"/>
        <w:left w:val="none" w:sz="0" w:space="0" w:color="auto"/>
        <w:bottom w:val="none" w:sz="0" w:space="0" w:color="auto"/>
        <w:right w:val="none" w:sz="0" w:space="0" w:color="auto"/>
      </w:divBdr>
    </w:div>
    <w:div w:id="1269849456">
      <w:bodyDiv w:val="1"/>
      <w:marLeft w:val="0"/>
      <w:marRight w:val="0"/>
      <w:marTop w:val="0"/>
      <w:marBottom w:val="0"/>
      <w:divBdr>
        <w:top w:val="none" w:sz="0" w:space="0" w:color="auto"/>
        <w:left w:val="none" w:sz="0" w:space="0" w:color="auto"/>
        <w:bottom w:val="none" w:sz="0" w:space="0" w:color="auto"/>
        <w:right w:val="none" w:sz="0" w:space="0" w:color="auto"/>
      </w:divBdr>
    </w:div>
    <w:div w:id="1362507967">
      <w:bodyDiv w:val="1"/>
      <w:marLeft w:val="0"/>
      <w:marRight w:val="0"/>
      <w:marTop w:val="0"/>
      <w:marBottom w:val="0"/>
      <w:divBdr>
        <w:top w:val="none" w:sz="0" w:space="0" w:color="auto"/>
        <w:left w:val="none" w:sz="0" w:space="0" w:color="auto"/>
        <w:bottom w:val="none" w:sz="0" w:space="0" w:color="auto"/>
        <w:right w:val="none" w:sz="0" w:space="0" w:color="auto"/>
      </w:divBdr>
    </w:div>
    <w:div w:id="1434083117">
      <w:bodyDiv w:val="1"/>
      <w:marLeft w:val="0"/>
      <w:marRight w:val="0"/>
      <w:marTop w:val="0"/>
      <w:marBottom w:val="0"/>
      <w:divBdr>
        <w:top w:val="none" w:sz="0" w:space="0" w:color="auto"/>
        <w:left w:val="none" w:sz="0" w:space="0" w:color="auto"/>
        <w:bottom w:val="none" w:sz="0" w:space="0" w:color="auto"/>
        <w:right w:val="none" w:sz="0" w:space="0" w:color="auto"/>
      </w:divBdr>
    </w:div>
    <w:div w:id="1702125470">
      <w:bodyDiv w:val="1"/>
      <w:marLeft w:val="0"/>
      <w:marRight w:val="0"/>
      <w:marTop w:val="0"/>
      <w:marBottom w:val="0"/>
      <w:divBdr>
        <w:top w:val="none" w:sz="0" w:space="0" w:color="auto"/>
        <w:left w:val="none" w:sz="0" w:space="0" w:color="auto"/>
        <w:bottom w:val="none" w:sz="0" w:space="0" w:color="auto"/>
        <w:right w:val="none" w:sz="0" w:space="0" w:color="auto"/>
      </w:divBdr>
    </w:div>
    <w:div w:id="1715691336">
      <w:bodyDiv w:val="1"/>
      <w:marLeft w:val="0"/>
      <w:marRight w:val="0"/>
      <w:marTop w:val="0"/>
      <w:marBottom w:val="0"/>
      <w:divBdr>
        <w:top w:val="none" w:sz="0" w:space="0" w:color="auto"/>
        <w:left w:val="none" w:sz="0" w:space="0" w:color="auto"/>
        <w:bottom w:val="none" w:sz="0" w:space="0" w:color="auto"/>
        <w:right w:val="none" w:sz="0" w:space="0" w:color="auto"/>
      </w:divBdr>
    </w:div>
    <w:div w:id="1856143138">
      <w:bodyDiv w:val="1"/>
      <w:marLeft w:val="0"/>
      <w:marRight w:val="0"/>
      <w:marTop w:val="0"/>
      <w:marBottom w:val="0"/>
      <w:divBdr>
        <w:top w:val="none" w:sz="0" w:space="0" w:color="auto"/>
        <w:left w:val="none" w:sz="0" w:space="0" w:color="auto"/>
        <w:bottom w:val="none" w:sz="0" w:space="0" w:color="auto"/>
        <w:right w:val="none" w:sz="0" w:space="0" w:color="auto"/>
      </w:divBdr>
    </w:div>
    <w:div w:id="19868592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07" Type="http://schemas.openxmlformats.org/officeDocument/2006/relationships/hyperlink" Target="mailto:sdegue@cdc.gov" TargetMode="Externa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customXml" Target="../customXml/item74.xml"/><Relationship Id="rId79" Type="http://schemas.openxmlformats.org/officeDocument/2006/relationships/customXml" Target="../customXml/item79.xml"/><Relationship Id="rId87" Type="http://schemas.openxmlformats.org/officeDocument/2006/relationships/customXml" Target="../customXml/item87.xml"/><Relationship Id="rId102" Type="http://schemas.openxmlformats.org/officeDocument/2006/relationships/styles" Target="styles.xml"/><Relationship Id="rId110" Type="http://schemas.openxmlformats.org/officeDocument/2006/relationships/footer" Target="footer2.xml"/><Relationship Id="rId5" Type="http://schemas.openxmlformats.org/officeDocument/2006/relationships/customXml" Target="../customXml/item5.xml"/><Relationship Id="rId61" Type="http://schemas.openxmlformats.org/officeDocument/2006/relationships/customXml" Target="../customXml/item61.xml"/><Relationship Id="rId82" Type="http://schemas.openxmlformats.org/officeDocument/2006/relationships/customXml" Target="../customXml/item82.xml"/><Relationship Id="rId90" Type="http://schemas.openxmlformats.org/officeDocument/2006/relationships/customXml" Target="../customXml/item90.xml"/><Relationship Id="rId95" Type="http://schemas.openxmlformats.org/officeDocument/2006/relationships/customXml" Target="../customXml/item9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customXml" Target="../customXml/item69.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footnotes" Target="footnotes.xml"/><Relationship Id="rId113"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customXml" Target="../customXml/item9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settings" Target="settings.xml"/><Relationship Id="rId108" Type="http://schemas.openxmlformats.org/officeDocument/2006/relationships/header" Target="header1.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endnotes" Target="endnotes.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numbering" Target="numbering.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footer" Target="footer1.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webSettings" Target="webSettings.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6946526-0FFB-44B0-B727-B82AA4FD0273}">
  <ds:schemaRefs>
    <ds:schemaRef ds:uri="http://schemas.openxmlformats.org/officeDocument/2006/bibliography"/>
  </ds:schemaRefs>
</ds:datastoreItem>
</file>

<file path=customXml/itemProps2.xml><?xml version="1.0" encoding="utf-8"?>
<ds:datastoreItem xmlns:ds="http://schemas.openxmlformats.org/officeDocument/2006/customXml" ds:itemID="{40ED0C72-28D6-472E-8460-D3E24D165A94}">
  <ds:schemaRefs>
    <ds:schemaRef ds:uri="http://schemas.openxmlformats.org/officeDocument/2006/bibliography"/>
  </ds:schemaRefs>
</ds:datastoreItem>
</file>

<file path=customXml/itemProps3.xml><?xml version="1.0" encoding="utf-8"?>
<ds:datastoreItem xmlns:ds="http://schemas.openxmlformats.org/officeDocument/2006/customXml" ds:itemID="{25B24013-DF6C-44A9-A3E3-7DE9071A4734}">
  <ds:schemaRefs>
    <ds:schemaRef ds:uri="http://schemas.openxmlformats.org/officeDocument/2006/bibliography"/>
  </ds:schemaRefs>
</ds:datastoreItem>
</file>

<file path=customXml/itemProps4.xml><?xml version="1.0" encoding="utf-8"?>
<ds:datastoreItem xmlns:ds="http://schemas.openxmlformats.org/officeDocument/2006/customXml" ds:itemID="{BA1CD2EF-778F-41E3-A8CD-AC0FF7A128F5}">
  <ds:schemaRefs>
    <ds:schemaRef ds:uri="http://schemas.openxmlformats.org/officeDocument/2006/bibliography"/>
  </ds:schemaRefs>
</ds:datastoreItem>
</file>

<file path=customXml/itemProps5.xml><?xml version="1.0" encoding="utf-8"?>
<ds:datastoreItem xmlns:ds="http://schemas.openxmlformats.org/officeDocument/2006/customXml" ds:itemID="{EFB19A52-AC78-4DCE-9006-AC205033E52D}">
  <ds:schemaRefs>
    <ds:schemaRef ds:uri="http://schemas.openxmlformats.org/officeDocument/2006/bibliography"/>
  </ds:schemaRefs>
</ds:datastoreItem>
</file>

<file path=customXml/itemProps6.xml><?xml version="1.0" encoding="utf-8"?>
<ds:datastoreItem xmlns:ds="http://schemas.openxmlformats.org/officeDocument/2006/customXml" ds:itemID="{4684E59A-8190-41B8-B9D6-14D2E4745F1B}">
  <ds:schemaRefs>
    <ds:schemaRef ds:uri="http://schemas.openxmlformats.org/officeDocument/2006/bibliography"/>
  </ds:schemaRefs>
</ds:datastoreItem>
</file>

<file path=customXml/itemProps7.xml><?xml version="1.0" encoding="utf-8"?>
<ds:datastoreItem xmlns:ds="http://schemas.openxmlformats.org/officeDocument/2006/customXml" ds:itemID="{1F5BD341-A13C-4308-B7A3-AB70B1C0E6B6}">
  <ds:schemaRefs>
    <ds:schemaRef ds:uri="http://schemas.openxmlformats.org/officeDocument/2006/bibliography"/>
  </ds:schemaRefs>
</ds:datastoreItem>
</file>

<file path=customXml/itemProps8.xml><?xml version="1.0" encoding="utf-8"?>
<ds:datastoreItem xmlns:ds="http://schemas.openxmlformats.org/officeDocument/2006/customXml" ds:itemID="{69098D45-E1BC-497F-BDCB-DC1E45CEE203}">
  <ds:schemaRefs>
    <ds:schemaRef ds:uri="http://schemas.openxmlformats.org/officeDocument/2006/bibliography"/>
  </ds:schemaRefs>
</ds:datastoreItem>
</file>

<file path=customXml/itemProps9.xml><?xml version="1.0" encoding="utf-8"?>
<ds:datastoreItem xmlns:ds="http://schemas.openxmlformats.org/officeDocument/2006/customXml" ds:itemID="{F3D9A534-A52F-4464-AAC0-3950DE93103B}">
  <ds:schemaRefs>
    <ds:schemaRef ds:uri="http://schemas.openxmlformats.org/officeDocument/2006/bibliography"/>
  </ds:schemaRefs>
</ds:datastoreItem>
</file>

<file path=customXml/itemProps10.xml><?xml version="1.0" encoding="utf-8"?>
<ds:datastoreItem xmlns:ds="http://schemas.openxmlformats.org/officeDocument/2006/customXml" ds:itemID="{F66B1514-1687-456C-B307-19197D440867}">
  <ds:schemaRefs>
    <ds:schemaRef ds:uri="http://schemas.openxmlformats.org/officeDocument/2006/bibliography"/>
  </ds:schemaRefs>
</ds:datastoreItem>
</file>

<file path=customXml/itemProps11.xml><?xml version="1.0" encoding="utf-8"?>
<ds:datastoreItem xmlns:ds="http://schemas.openxmlformats.org/officeDocument/2006/customXml" ds:itemID="{3AD8AFE0-B786-45F2-9D75-2CC1C14EBD40}">
  <ds:schemaRefs>
    <ds:schemaRef ds:uri="http://schemas.openxmlformats.org/officeDocument/2006/bibliography"/>
  </ds:schemaRefs>
</ds:datastoreItem>
</file>

<file path=customXml/itemProps12.xml><?xml version="1.0" encoding="utf-8"?>
<ds:datastoreItem xmlns:ds="http://schemas.openxmlformats.org/officeDocument/2006/customXml" ds:itemID="{7DB0A01A-183C-4323-99F6-B6B889DA13BA}">
  <ds:schemaRefs>
    <ds:schemaRef ds:uri="http://schemas.openxmlformats.org/officeDocument/2006/bibliography"/>
  </ds:schemaRefs>
</ds:datastoreItem>
</file>

<file path=customXml/itemProps13.xml><?xml version="1.0" encoding="utf-8"?>
<ds:datastoreItem xmlns:ds="http://schemas.openxmlformats.org/officeDocument/2006/customXml" ds:itemID="{04B27669-3BCD-41E4-A319-F90A39F14272}">
  <ds:schemaRefs>
    <ds:schemaRef ds:uri="http://schemas.openxmlformats.org/officeDocument/2006/bibliography"/>
  </ds:schemaRefs>
</ds:datastoreItem>
</file>

<file path=customXml/itemProps14.xml><?xml version="1.0" encoding="utf-8"?>
<ds:datastoreItem xmlns:ds="http://schemas.openxmlformats.org/officeDocument/2006/customXml" ds:itemID="{C3F2A648-F206-480A-9270-55065066AE58}">
  <ds:schemaRefs>
    <ds:schemaRef ds:uri="http://schemas.openxmlformats.org/officeDocument/2006/bibliography"/>
  </ds:schemaRefs>
</ds:datastoreItem>
</file>

<file path=customXml/itemProps15.xml><?xml version="1.0" encoding="utf-8"?>
<ds:datastoreItem xmlns:ds="http://schemas.openxmlformats.org/officeDocument/2006/customXml" ds:itemID="{1621ABB2-F75D-4497-A00D-DEF3AC9E0E7D}">
  <ds:schemaRefs>
    <ds:schemaRef ds:uri="http://schemas.openxmlformats.org/officeDocument/2006/bibliography"/>
  </ds:schemaRefs>
</ds:datastoreItem>
</file>

<file path=customXml/itemProps16.xml><?xml version="1.0" encoding="utf-8"?>
<ds:datastoreItem xmlns:ds="http://schemas.openxmlformats.org/officeDocument/2006/customXml" ds:itemID="{B2D42183-C74F-4E8C-9B6D-2400969E96CE}">
  <ds:schemaRefs>
    <ds:schemaRef ds:uri="http://schemas.openxmlformats.org/officeDocument/2006/bibliography"/>
  </ds:schemaRefs>
</ds:datastoreItem>
</file>

<file path=customXml/itemProps17.xml><?xml version="1.0" encoding="utf-8"?>
<ds:datastoreItem xmlns:ds="http://schemas.openxmlformats.org/officeDocument/2006/customXml" ds:itemID="{D949F17B-1556-4A2F-A790-F27D6782E89B}">
  <ds:schemaRefs>
    <ds:schemaRef ds:uri="http://schemas.openxmlformats.org/officeDocument/2006/bibliography"/>
  </ds:schemaRefs>
</ds:datastoreItem>
</file>

<file path=customXml/itemProps18.xml><?xml version="1.0" encoding="utf-8"?>
<ds:datastoreItem xmlns:ds="http://schemas.openxmlformats.org/officeDocument/2006/customXml" ds:itemID="{6B76105C-0D56-4E21-A72C-CBB5E6F25D75}">
  <ds:schemaRefs>
    <ds:schemaRef ds:uri="http://schemas.openxmlformats.org/officeDocument/2006/bibliography"/>
  </ds:schemaRefs>
</ds:datastoreItem>
</file>

<file path=customXml/itemProps19.xml><?xml version="1.0" encoding="utf-8"?>
<ds:datastoreItem xmlns:ds="http://schemas.openxmlformats.org/officeDocument/2006/customXml" ds:itemID="{A8897DA1-A253-4825-87B3-F76FD7A9D6FC}">
  <ds:schemaRefs>
    <ds:schemaRef ds:uri="http://schemas.openxmlformats.org/officeDocument/2006/bibliography"/>
  </ds:schemaRefs>
</ds:datastoreItem>
</file>

<file path=customXml/itemProps20.xml><?xml version="1.0" encoding="utf-8"?>
<ds:datastoreItem xmlns:ds="http://schemas.openxmlformats.org/officeDocument/2006/customXml" ds:itemID="{B96DFD34-3880-47B2-90A5-58CE3309CBCA}">
  <ds:schemaRefs>
    <ds:schemaRef ds:uri="http://schemas.openxmlformats.org/officeDocument/2006/bibliography"/>
  </ds:schemaRefs>
</ds:datastoreItem>
</file>

<file path=customXml/itemProps21.xml><?xml version="1.0" encoding="utf-8"?>
<ds:datastoreItem xmlns:ds="http://schemas.openxmlformats.org/officeDocument/2006/customXml" ds:itemID="{4E016F33-A2B0-4A9F-A19F-20071A7E8B77}">
  <ds:schemaRefs>
    <ds:schemaRef ds:uri="http://schemas.openxmlformats.org/officeDocument/2006/bibliography"/>
  </ds:schemaRefs>
</ds:datastoreItem>
</file>

<file path=customXml/itemProps22.xml><?xml version="1.0" encoding="utf-8"?>
<ds:datastoreItem xmlns:ds="http://schemas.openxmlformats.org/officeDocument/2006/customXml" ds:itemID="{246DE5B3-1E3B-467C-90D0-D98292BEF084}">
  <ds:schemaRefs>
    <ds:schemaRef ds:uri="http://schemas.openxmlformats.org/officeDocument/2006/bibliography"/>
  </ds:schemaRefs>
</ds:datastoreItem>
</file>

<file path=customXml/itemProps23.xml><?xml version="1.0" encoding="utf-8"?>
<ds:datastoreItem xmlns:ds="http://schemas.openxmlformats.org/officeDocument/2006/customXml" ds:itemID="{7A3B4485-59A8-4A9F-A381-F0A41B43EB6F}">
  <ds:schemaRefs>
    <ds:schemaRef ds:uri="http://schemas.openxmlformats.org/officeDocument/2006/bibliography"/>
  </ds:schemaRefs>
</ds:datastoreItem>
</file>

<file path=customXml/itemProps24.xml><?xml version="1.0" encoding="utf-8"?>
<ds:datastoreItem xmlns:ds="http://schemas.openxmlformats.org/officeDocument/2006/customXml" ds:itemID="{18BED379-7F33-4D28-AB97-1F2F0F97525A}">
  <ds:schemaRefs>
    <ds:schemaRef ds:uri="http://schemas.openxmlformats.org/officeDocument/2006/bibliography"/>
  </ds:schemaRefs>
</ds:datastoreItem>
</file>

<file path=customXml/itemProps25.xml><?xml version="1.0" encoding="utf-8"?>
<ds:datastoreItem xmlns:ds="http://schemas.openxmlformats.org/officeDocument/2006/customXml" ds:itemID="{F3C616FF-ACE5-46EA-BA2C-43CCFF9B2DD5}">
  <ds:schemaRefs>
    <ds:schemaRef ds:uri="http://schemas.openxmlformats.org/officeDocument/2006/bibliography"/>
  </ds:schemaRefs>
</ds:datastoreItem>
</file>

<file path=customXml/itemProps26.xml><?xml version="1.0" encoding="utf-8"?>
<ds:datastoreItem xmlns:ds="http://schemas.openxmlformats.org/officeDocument/2006/customXml" ds:itemID="{A389F085-D0AF-49F3-8D98-D4D3137783C8}">
  <ds:schemaRefs>
    <ds:schemaRef ds:uri="http://schemas.openxmlformats.org/officeDocument/2006/bibliography"/>
  </ds:schemaRefs>
</ds:datastoreItem>
</file>

<file path=customXml/itemProps27.xml><?xml version="1.0" encoding="utf-8"?>
<ds:datastoreItem xmlns:ds="http://schemas.openxmlformats.org/officeDocument/2006/customXml" ds:itemID="{35C92062-30CA-4FE0-9A3A-562CDD0C4824}">
  <ds:schemaRefs>
    <ds:schemaRef ds:uri="http://schemas.openxmlformats.org/officeDocument/2006/bibliography"/>
  </ds:schemaRefs>
</ds:datastoreItem>
</file>

<file path=customXml/itemProps28.xml><?xml version="1.0" encoding="utf-8"?>
<ds:datastoreItem xmlns:ds="http://schemas.openxmlformats.org/officeDocument/2006/customXml" ds:itemID="{01ACB2D0-8430-4921-A3DE-281D34E3241E}">
  <ds:schemaRefs>
    <ds:schemaRef ds:uri="http://schemas.openxmlformats.org/officeDocument/2006/bibliography"/>
  </ds:schemaRefs>
</ds:datastoreItem>
</file>

<file path=customXml/itemProps29.xml><?xml version="1.0" encoding="utf-8"?>
<ds:datastoreItem xmlns:ds="http://schemas.openxmlformats.org/officeDocument/2006/customXml" ds:itemID="{18B92A56-A30C-41EE-BB86-2E18ED04A5E6}">
  <ds:schemaRefs>
    <ds:schemaRef ds:uri="http://schemas.openxmlformats.org/officeDocument/2006/bibliography"/>
  </ds:schemaRefs>
</ds:datastoreItem>
</file>

<file path=customXml/itemProps30.xml><?xml version="1.0" encoding="utf-8"?>
<ds:datastoreItem xmlns:ds="http://schemas.openxmlformats.org/officeDocument/2006/customXml" ds:itemID="{F5D25957-7491-4E17-8CA6-1CB3A0524AB7}">
  <ds:schemaRefs>
    <ds:schemaRef ds:uri="http://schemas.openxmlformats.org/officeDocument/2006/bibliography"/>
  </ds:schemaRefs>
</ds:datastoreItem>
</file>

<file path=customXml/itemProps31.xml><?xml version="1.0" encoding="utf-8"?>
<ds:datastoreItem xmlns:ds="http://schemas.openxmlformats.org/officeDocument/2006/customXml" ds:itemID="{BD17CD5C-12A2-41E2-BB08-78E31BAEFB2D}">
  <ds:schemaRefs>
    <ds:schemaRef ds:uri="http://schemas.openxmlformats.org/officeDocument/2006/bibliography"/>
  </ds:schemaRefs>
</ds:datastoreItem>
</file>

<file path=customXml/itemProps32.xml><?xml version="1.0" encoding="utf-8"?>
<ds:datastoreItem xmlns:ds="http://schemas.openxmlformats.org/officeDocument/2006/customXml" ds:itemID="{E26392CA-E64F-4C1F-A4B5-1434C643F765}">
  <ds:schemaRefs>
    <ds:schemaRef ds:uri="http://schemas.openxmlformats.org/officeDocument/2006/bibliography"/>
  </ds:schemaRefs>
</ds:datastoreItem>
</file>

<file path=customXml/itemProps33.xml><?xml version="1.0" encoding="utf-8"?>
<ds:datastoreItem xmlns:ds="http://schemas.openxmlformats.org/officeDocument/2006/customXml" ds:itemID="{20EC69A5-8120-45B8-941E-7ECA82FB0F79}">
  <ds:schemaRefs>
    <ds:schemaRef ds:uri="http://schemas.openxmlformats.org/officeDocument/2006/bibliography"/>
  </ds:schemaRefs>
</ds:datastoreItem>
</file>

<file path=customXml/itemProps34.xml><?xml version="1.0" encoding="utf-8"?>
<ds:datastoreItem xmlns:ds="http://schemas.openxmlformats.org/officeDocument/2006/customXml" ds:itemID="{1070F87F-1FBE-4CAF-B6DD-4CAE9F39F5F7}">
  <ds:schemaRefs>
    <ds:schemaRef ds:uri="http://schemas.openxmlformats.org/officeDocument/2006/bibliography"/>
  </ds:schemaRefs>
</ds:datastoreItem>
</file>

<file path=customXml/itemProps35.xml><?xml version="1.0" encoding="utf-8"?>
<ds:datastoreItem xmlns:ds="http://schemas.openxmlformats.org/officeDocument/2006/customXml" ds:itemID="{17D49F52-C1DC-40CA-B925-4F8B9E5D8566}">
  <ds:schemaRefs>
    <ds:schemaRef ds:uri="http://schemas.openxmlformats.org/officeDocument/2006/bibliography"/>
  </ds:schemaRefs>
</ds:datastoreItem>
</file>

<file path=customXml/itemProps36.xml><?xml version="1.0" encoding="utf-8"?>
<ds:datastoreItem xmlns:ds="http://schemas.openxmlformats.org/officeDocument/2006/customXml" ds:itemID="{53BE69AF-62C8-41A8-8FCE-81F5F7F5E023}">
  <ds:schemaRefs>
    <ds:schemaRef ds:uri="http://schemas.openxmlformats.org/officeDocument/2006/bibliography"/>
  </ds:schemaRefs>
</ds:datastoreItem>
</file>

<file path=customXml/itemProps37.xml><?xml version="1.0" encoding="utf-8"?>
<ds:datastoreItem xmlns:ds="http://schemas.openxmlformats.org/officeDocument/2006/customXml" ds:itemID="{69B63904-FB69-4CCA-9B48-355C057C308A}">
  <ds:schemaRefs>
    <ds:schemaRef ds:uri="http://schemas.openxmlformats.org/officeDocument/2006/bibliography"/>
  </ds:schemaRefs>
</ds:datastoreItem>
</file>

<file path=customXml/itemProps38.xml><?xml version="1.0" encoding="utf-8"?>
<ds:datastoreItem xmlns:ds="http://schemas.openxmlformats.org/officeDocument/2006/customXml" ds:itemID="{73C8C541-1174-4798-8FD1-6B6295C437CD}">
  <ds:schemaRefs>
    <ds:schemaRef ds:uri="http://schemas.openxmlformats.org/officeDocument/2006/bibliography"/>
  </ds:schemaRefs>
</ds:datastoreItem>
</file>

<file path=customXml/itemProps39.xml><?xml version="1.0" encoding="utf-8"?>
<ds:datastoreItem xmlns:ds="http://schemas.openxmlformats.org/officeDocument/2006/customXml" ds:itemID="{FAE1ED53-2B7F-4502-BD69-036C65B143D6}">
  <ds:schemaRefs>
    <ds:schemaRef ds:uri="http://schemas.openxmlformats.org/officeDocument/2006/bibliography"/>
  </ds:schemaRefs>
</ds:datastoreItem>
</file>

<file path=customXml/itemProps40.xml><?xml version="1.0" encoding="utf-8"?>
<ds:datastoreItem xmlns:ds="http://schemas.openxmlformats.org/officeDocument/2006/customXml" ds:itemID="{52D5EAEA-925C-4B5C-ADDD-0B595669C786}">
  <ds:schemaRefs>
    <ds:schemaRef ds:uri="http://schemas.openxmlformats.org/officeDocument/2006/bibliography"/>
  </ds:schemaRefs>
</ds:datastoreItem>
</file>

<file path=customXml/itemProps41.xml><?xml version="1.0" encoding="utf-8"?>
<ds:datastoreItem xmlns:ds="http://schemas.openxmlformats.org/officeDocument/2006/customXml" ds:itemID="{FCD90CAC-736D-47C1-A548-593DC79971E1}">
  <ds:schemaRefs>
    <ds:schemaRef ds:uri="http://schemas.openxmlformats.org/officeDocument/2006/bibliography"/>
  </ds:schemaRefs>
</ds:datastoreItem>
</file>

<file path=customXml/itemProps42.xml><?xml version="1.0" encoding="utf-8"?>
<ds:datastoreItem xmlns:ds="http://schemas.openxmlformats.org/officeDocument/2006/customXml" ds:itemID="{7928C268-4638-4C1D-BE5E-32304B656E97}">
  <ds:schemaRefs>
    <ds:schemaRef ds:uri="http://schemas.openxmlformats.org/officeDocument/2006/bibliography"/>
  </ds:schemaRefs>
</ds:datastoreItem>
</file>

<file path=customXml/itemProps43.xml><?xml version="1.0" encoding="utf-8"?>
<ds:datastoreItem xmlns:ds="http://schemas.openxmlformats.org/officeDocument/2006/customXml" ds:itemID="{E80A382F-FA7D-40BF-87B6-BE5B223A796A}">
  <ds:schemaRefs>
    <ds:schemaRef ds:uri="http://schemas.openxmlformats.org/officeDocument/2006/bibliography"/>
  </ds:schemaRefs>
</ds:datastoreItem>
</file>

<file path=customXml/itemProps44.xml><?xml version="1.0" encoding="utf-8"?>
<ds:datastoreItem xmlns:ds="http://schemas.openxmlformats.org/officeDocument/2006/customXml" ds:itemID="{D7467C5E-3833-47C6-9208-C6153A838700}">
  <ds:schemaRefs>
    <ds:schemaRef ds:uri="http://schemas.openxmlformats.org/officeDocument/2006/bibliography"/>
  </ds:schemaRefs>
</ds:datastoreItem>
</file>

<file path=customXml/itemProps45.xml><?xml version="1.0" encoding="utf-8"?>
<ds:datastoreItem xmlns:ds="http://schemas.openxmlformats.org/officeDocument/2006/customXml" ds:itemID="{A34B3657-6DB9-4F94-BE31-1A19F4285B0C}">
  <ds:schemaRefs>
    <ds:schemaRef ds:uri="http://schemas.openxmlformats.org/officeDocument/2006/bibliography"/>
  </ds:schemaRefs>
</ds:datastoreItem>
</file>

<file path=customXml/itemProps46.xml><?xml version="1.0" encoding="utf-8"?>
<ds:datastoreItem xmlns:ds="http://schemas.openxmlformats.org/officeDocument/2006/customXml" ds:itemID="{335A3DAC-F559-46DB-BC22-5660A9DD310C}">
  <ds:schemaRefs>
    <ds:schemaRef ds:uri="http://schemas.openxmlformats.org/officeDocument/2006/bibliography"/>
  </ds:schemaRefs>
</ds:datastoreItem>
</file>

<file path=customXml/itemProps47.xml><?xml version="1.0" encoding="utf-8"?>
<ds:datastoreItem xmlns:ds="http://schemas.openxmlformats.org/officeDocument/2006/customXml" ds:itemID="{BE61BCEE-58A9-49AE-B772-3F68E10C47BB}">
  <ds:schemaRefs>
    <ds:schemaRef ds:uri="http://schemas.openxmlformats.org/officeDocument/2006/bibliography"/>
  </ds:schemaRefs>
</ds:datastoreItem>
</file>

<file path=customXml/itemProps48.xml><?xml version="1.0" encoding="utf-8"?>
<ds:datastoreItem xmlns:ds="http://schemas.openxmlformats.org/officeDocument/2006/customXml" ds:itemID="{20F28D4F-9E2D-40F4-86AF-FCB4CA63F782}">
  <ds:schemaRefs>
    <ds:schemaRef ds:uri="http://schemas.openxmlformats.org/officeDocument/2006/bibliography"/>
  </ds:schemaRefs>
</ds:datastoreItem>
</file>

<file path=customXml/itemProps49.xml><?xml version="1.0" encoding="utf-8"?>
<ds:datastoreItem xmlns:ds="http://schemas.openxmlformats.org/officeDocument/2006/customXml" ds:itemID="{8EFBEE1B-EC1A-4AC8-871C-DEFDB8F62CB4}">
  <ds:schemaRefs>
    <ds:schemaRef ds:uri="http://schemas.openxmlformats.org/officeDocument/2006/bibliography"/>
  </ds:schemaRefs>
</ds:datastoreItem>
</file>

<file path=customXml/itemProps50.xml><?xml version="1.0" encoding="utf-8"?>
<ds:datastoreItem xmlns:ds="http://schemas.openxmlformats.org/officeDocument/2006/customXml" ds:itemID="{8DB82B01-E625-4B68-B617-76AC14AD9D60}">
  <ds:schemaRefs>
    <ds:schemaRef ds:uri="http://schemas.openxmlformats.org/officeDocument/2006/bibliography"/>
  </ds:schemaRefs>
</ds:datastoreItem>
</file>

<file path=customXml/itemProps51.xml><?xml version="1.0" encoding="utf-8"?>
<ds:datastoreItem xmlns:ds="http://schemas.openxmlformats.org/officeDocument/2006/customXml" ds:itemID="{4ED6EA28-2180-4605-B0D2-F44E52D5C7BD}">
  <ds:schemaRefs>
    <ds:schemaRef ds:uri="http://schemas.openxmlformats.org/officeDocument/2006/bibliography"/>
  </ds:schemaRefs>
</ds:datastoreItem>
</file>

<file path=customXml/itemProps52.xml><?xml version="1.0" encoding="utf-8"?>
<ds:datastoreItem xmlns:ds="http://schemas.openxmlformats.org/officeDocument/2006/customXml" ds:itemID="{FDD28DFC-4A20-4251-AC30-80F3EEFF94DF}">
  <ds:schemaRefs>
    <ds:schemaRef ds:uri="http://schemas.openxmlformats.org/officeDocument/2006/bibliography"/>
  </ds:schemaRefs>
</ds:datastoreItem>
</file>

<file path=customXml/itemProps53.xml><?xml version="1.0" encoding="utf-8"?>
<ds:datastoreItem xmlns:ds="http://schemas.openxmlformats.org/officeDocument/2006/customXml" ds:itemID="{3F8D6E6C-0E8E-49D4-887A-DC596041D41E}">
  <ds:schemaRefs>
    <ds:schemaRef ds:uri="http://schemas.openxmlformats.org/officeDocument/2006/bibliography"/>
  </ds:schemaRefs>
</ds:datastoreItem>
</file>

<file path=customXml/itemProps54.xml><?xml version="1.0" encoding="utf-8"?>
<ds:datastoreItem xmlns:ds="http://schemas.openxmlformats.org/officeDocument/2006/customXml" ds:itemID="{8694F978-FD49-4F1A-9802-40732F1EF011}">
  <ds:schemaRefs>
    <ds:schemaRef ds:uri="http://schemas.openxmlformats.org/officeDocument/2006/bibliography"/>
  </ds:schemaRefs>
</ds:datastoreItem>
</file>

<file path=customXml/itemProps55.xml><?xml version="1.0" encoding="utf-8"?>
<ds:datastoreItem xmlns:ds="http://schemas.openxmlformats.org/officeDocument/2006/customXml" ds:itemID="{E408C787-A686-4162-89BE-9A39E7F42902}">
  <ds:schemaRefs>
    <ds:schemaRef ds:uri="http://schemas.openxmlformats.org/officeDocument/2006/bibliography"/>
  </ds:schemaRefs>
</ds:datastoreItem>
</file>

<file path=customXml/itemProps56.xml><?xml version="1.0" encoding="utf-8"?>
<ds:datastoreItem xmlns:ds="http://schemas.openxmlformats.org/officeDocument/2006/customXml" ds:itemID="{8C68FD22-E488-47D1-A340-7B5EB8E46010}">
  <ds:schemaRefs>
    <ds:schemaRef ds:uri="http://schemas.openxmlformats.org/officeDocument/2006/bibliography"/>
  </ds:schemaRefs>
</ds:datastoreItem>
</file>

<file path=customXml/itemProps57.xml><?xml version="1.0" encoding="utf-8"?>
<ds:datastoreItem xmlns:ds="http://schemas.openxmlformats.org/officeDocument/2006/customXml" ds:itemID="{03948CD4-03E9-4A8C-951D-DEED19C04E39}">
  <ds:schemaRefs>
    <ds:schemaRef ds:uri="http://schemas.openxmlformats.org/officeDocument/2006/bibliography"/>
  </ds:schemaRefs>
</ds:datastoreItem>
</file>

<file path=customXml/itemProps58.xml><?xml version="1.0" encoding="utf-8"?>
<ds:datastoreItem xmlns:ds="http://schemas.openxmlformats.org/officeDocument/2006/customXml" ds:itemID="{E49F7701-4CAB-4DF7-8A22-BD0671783D1A}">
  <ds:schemaRefs>
    <ds:schemaRef ds:uri="http://schemas.openxmlformats.org/officeDocument/2006/bibliography"/>
  </ds:schemaRefs>
</ds:datastoreItem>
</file>

<file path=customXml/itemProps59.xml><?xml version="1.0" encoding="utf-8"?>
<ds:datastoreItem xmlns:ds="http://schemas.openxmlformats.org/officeDocument/2006/customXml" ds:itemID="{7BAC1B56-6503-4E64-8356-BB8C7AB37F51}">
  <ds:schemaRefs>
    <ds:schemaRef ds:uri="http://schemas.openxmlformats.org/officeDocument/2006/bibliography"/>
  </ds:schemaRefs>
</ds:datastoreItem>
</file>

<file path=customXml/itemProps60.xml><?xml version="1.0" encoding="utf-8"?>
<ds:datastoreItem xmlns:ds="http://schemas.openxmlformats.org/officeDocument/2006/customXml" ds:itemID="{BCEB2EEC-2971-4434-8E88-CEF0DFBD1CFD}">
  <ds:schemaRefs>
    <ds:schemaRef ds:uri="http://schemas.openxmlformats.org/officeDocument/2006/bibliography"/>
  </ds:schemaRefs>
</ds:datastoreItem>
</file>

<file path=customXml/itemProps61.xml><?xml version="1.0" encoding="utf-8"?>
<ds:datastoreItem xmlns:ds="http://schemas.openxmlformats.org/officeDocument/2006/customXml" ds:itemID="{1FCD0957-20B8-4015-9FDA-C5C12069D271}">
  <ds:schemaRefs>
    <ds:schemaRef ds:uri="http://schemas.openxmlformats.org/officeDocument/2006/bibliography"/>
  </ds:schemaRefs>
</ds:datastoreItem>
</file>

<file path=customXml/itemProps62.xml><?xml version="1.0" encoding="utf-8"?>
<ds:datastoreItem xmlns:ds="http://schemas.openxmlformats.org/officeDocument/2006/customXml" ds:itemID="{D5B23C69-C6F8-42FA-9C89-E1E489380EFA}">
  <ds:schemaRefs>
    <ds:schemaRef ds:uri="http://schemas.openxmlformats.org/officeDocument/2006/bibliography"/>
  </ds:schemaRefs>
</ds:datastoreItem>
</file>

<file path=customXml/itemProps63.xml><?xml version="1.0" encoding="utf-8"?>
<ds:datastoreItem xmlns:ds="http://schemas.openxmlformats.org/officeDocument/2006/customXml" ds:itemID="{F2AAAC03-3969-4D85-9C08-7B04AD148D60}">
  <ds:schemaRefs>
    <ds:schemaRef ds:uri="http://schemas.openxmlformats.org/officeDocument/2006/bibliography"/>
  </ds:schemaRefs>
</ds:datastoreItem>
</file>

<file path=customXml/itemProps64.xml><?xml version="1.0" encoding="utf-8"?>
<ds:datastoreItem xmlns:ds="http://schemas.openxmlformats.org/officeDocument/2006/customXml" ds:itemID="{0A46555E-3A0D-41C9-A420-AB1BA9DACC15}">
  <ds:schemaRefs>
    <ds:schemaRef ds:uri="http://schemas.openxmlformats.org/officeDocument/2006/bibliography"/>
  </ds:schemaRefs>
</ds:datastoreItem>
</file>

<file path=customXml/itemProps65.xml><?xml version="1.0" encoding="utf-8"?>
<ds:datastoreItem xmlns:ds="http://schemas.openxmlformats.org/officeDocument/2006/customXml" ds:itemID="{8DC5387C-25B0-4EAE-8B07-41717C388BE3}">
  <ds:schemaRefs>
    <ds:schemaRef ds:uri="http://schemas.openxmlformats.org/officeDocument/2006/bibliography"/>
  </ds:schemaRefs>
</ds:datastoreItem>
</file>

<file path=customXml/itemProps66.xml><?xml version="1.0" encoding="utf-8"?>
<ds:datastoreItem xmlns:ds="http://schemas.openxmlformats.org/officeDocument/2006/customXml" ds:itemID="{E5B90CC0-F2D6-48F6-A521-6EFE47C1F491}">
  <ds:schemaRefs>
    <ds:schemaRef ds:uri="http://schemas.openxmlformats.org/officeDocument/2006/bibliography"/>
  </ds:schemaRefs>
</ds:datastoreItem>
</file>

<file path=customXml/itemProps67.xml><?xml version="1.0" encoding="utf-8"?>
<ds:datastoreItem xmlns:ds="http://schemas.openxmlformats.org/officeDocument/2006/customXml" ds:itemID="{B3A0CCDF-B36A-482F-9844-563620D44FD8}">
  <ds:schemaRefs>
    <ds:schemaRef ds:uri="http://schemas.openxmlformats.org/officeDocument/2006/bibliography"/>
  </ds:schemaRefs>
</ds:datastoreItem>
</file>

<file path=customXml/itemProps68.xml><?xml version="1.0" encoding="utf-8"?>
<ds:datastoreItem xmlns:ds="http://schemas.openxmlformats.org/officeDocument/2006/customXml" ds:itemID="{F7F77C1D-9E6B-455A-A50E-2CA043C6943D}">
  <ds:schemaRefs>
    <ds:schemaRef ds:uri="http://schemas.openxmlformats.org/officeDocument/2006/bibliography"/>
  </ds:schemaRefs>
</ds:datastoreItem>
</file>

<file path=customXml/itemProps69.xml><?xml version="1.0" encoding="utf-8"?>
<ds:datastoreItem xmlns:ds="http://schemas.openxmlformats.org/officeDocument/2006/customXml" ds:itemID="{E6441D01-B347-4D85-9AF2-D055A9658E91}">
  <ds:schemaRefs>
    <ds:schemaRef ds:uri="http://schemas.openxmlformats.org/officeDocument/2006/bibliography"/>
  </ds:schemaRefs>
</ds:datastoreItem>
</file>

<file path=customXml/itemProps70.xml><?xml version="1.0" encoding="utf-8"?>
<ds:datastoreItem xmlns:ds="http://schemas.openxmlformats.org/officeDocument/2006/customXml" ds:itemID="{2CFBA69C-9D23-40E5-BFD8-E83C31817497}">
  <ds:schemaRefs>
    <ds:schemaRef ds:uri="http://schemas.openxmlformats.org/officeDocument/2006/bibliography"/>
  </ds:schemaRefs>
</ds:datastoreItem>
</file>

<file path=customXml/itemProps71.xml><?xml version="1.0" encoding="utf-8"?>
<ds:datastoreItem xmlns:ds="http://schemas.openxmlformats.org/officeDocument/2006/customXml" ds:itemID="{A71B9417-CCF5-442B-9BDE-1C8EBF940A36}">
  <ds:schemaRefs>
    <ds:schemaRef ds:uri="http://schemas.openxmlformats.org/officeDocument/2006/bibliography"/>
  </ds:schemaRefs>
</ds:datastoreItem>
</file>

<file path=customXml/itemProps72.xml><?xml version="1.0" encoding="utf-8"?>
<ds:datastoreItem xmlns:ds="http://schemas.openxmlformats.org/officeDocument/2006/customXml" ds:itemID="{255A7491-9083-480C-A235-CFB3CD286591}">
  <ds:schemaRefs>
    <ds:schemaRef ds:uri="http://schemas.openxmlformats.org/officeDocument/2006/bibliography"/>
  </ds:schemaRefs>
</ds:datastoreItem>
</file>

<file path=customXml/itemProps73.xml><?xml version="1.0" encoding="utf-8"?>
<ds:datastoreItem xmlns:ds="http://schemas.openxmlformats.org/officeDocument/2006/customXml" ds:itemID="{49AA648B-B72C-4F40-BEEB-440A50A6742E}">
  <ds:schemaRefs>
    <ds:schemaRef ds:uri="http://schemas.openxmlformats.org/officeDocument/2006/bibliography"/>
  </ds:schemaRefs>
</ds:datastoreItem>
</file>

<file path=customXml/itemProps74.xml><?xml version="1.0" encoding="utf-8"?>
<ds:datastoreItem xmlns:ds="http://schemas.openxmlformats.org/officeDocument/2006/customXml" ds:itemID="{36C7601D-FE71-4372-88DA-071D13223860}">
  <ds:schemaRefs>
    <ds:schemaRef ds:uri="http://schemas.openxmlformats.org/officeDocument/2006/bibliography"/>
  </ds:schemaRefs>
</ds:datastoreItem>
</file>

<file path=customXml/itemProps75.xml><?xml version="1.0" encoding="utf-8"?>
<ds:datastoreItem xmlns:ds="http://schemas.openxmlformats.org/officeDocument/2006/customXml" ds:itemID="{3972D9B3-EA07-42B0-BB83-31DD8CF04465}">
  <ds:schemaRefs>
    <ds:schemaRef ds:uri="http://schemas.openxmlformats.org/officeDocument/2006/bibliography"/>
  </ds:schemaRefs>
</ds:datastoreItem>
</file>

<file path=customXml/itemProps76.xml><?xml version="1.0" encoding="utf-8"?>
<ds:datastoreItem xmlns:ds="http://schemas.openxmlformats.org/officeDocument/2006/customXml" ds:itemID="{6807B528-84C1-4E49-B3D0-FAC88D291327}">
  <ds:schemaRefs>
    <ds:schemaRef ds:uri="http://schemas.openxmlformats.org/officeDocument/2006/bibliography"/>
  </ds:schemaRefs>
</ds:datastoreItem>
</file>

<file path=customXml/itemProps77.xml><?xml version="1.0" encoding="utf-8"?>
<ds:datastoreItem xmlns:ds="http://schemas.openxmlformats.org/officeDocument/2006/customXml" ds:itemID="{E9A05536-11FB-42C0-923D-78DF5DB8DBAF}">
  <ds:schemaRefs>
    <ds:schemaRef ds:uri="http://schemas.openxmlformats.org/officeDocument/2006/bibliography"/>
  </ds:schemaRefs>
</ds:datastoreItem>
</file>

<file path=customXml/itemProps78.xml><?xml version="1.0" encoding="utf-8"?>
<ds:datastoreItem xmlns:ds="http://schemas.openxmlformats.org/officeDocument/2006/customXml" ds:itemID="{9CD5916C-AB04-462C-B1E6-C676D9F5F4CF}">
  <ds:schemaRefs>
    <ds:schemaRef ds:uri="http://schemas.openxmlformats.org/officeDocument/2006/bibliography"/>
  </ds:schemaRefs>
</ds:datastoreItem>
</file>

<file path=customXml/itemProps79.xml><?xml version="1.0" encoding="utf-8"?>
<ds:datastoreItem xmlns:ds="http://schemas.openxmlformats.org/officeDocument/2006/customXml" ds:itemID="{B9AC7D6F-4AD5-4B6D-AA11-64ADCCAC49D4}">
  <ds:schemaRefs>
    <ds:schemaRef ds:uri="http://schemas.openxmlformats.org/officeDocument/2006/bibliography"/>
  </ds:schemaRefs>
</ds:datastoreItem>
</file>

<file path=customXml/itemProps80.xml><?xml version="1.0" encoding="utf-8"?>
<ds:datastoreItem xmlns:ds="http://schemas.openxmlformats.org/officeDocument/2006/customXml" ds:itemID="{30D3B5E9-44BE-4C99-9259-2603922464F3}">
  <ds:schemaRefs>
    <ds:schemaRef ds:uri="http://schemas.openxmlformats.org/officeDocument/2006/bibliography"/>
  </ds:schemaRefs>
</ds:datastoreItem>
</file>

<file path=customXml/itemProps81.xml><?xml version="1.0" encoding="utf-8"?>
<ds:datastoreItem xmlns:ds="http://schemas.openxmlformats.org/officeDocument/2006/customXml" ds:itemID="{B70183C7-D111-4F6C-8D99-1F4A382AD65F}">
  <ds:schemaRefs>
    <ds:schemaRef ds:uri="http://schemas.openxmlformats.org/officeDocument/2006/bibliography"/>
  </ds:schemaRefs>
</ds:datastoreItem>
</file>

<file path=customXml/itemProps82.xml><?xml version="1.0" encoding="utf-8"?>
<ds:datastoreItem xmlns:ds="http://schemas.openxmlformats.org/officeDocument/2006/customXml" ds:itemID="{6103229B-003A-4A12-9280-F08B9C9CFDEB}">
  <ds:schemaRefs>
    <ds:schemaRef ds:uri="http://schemas.openxmlformats.org/officeDocument/2006/bibliography"/>
  </ds:schemaRefs>
</ds:datastoreItem>
</file>

<file path=customXml/itemProps83.xml><?xml version="1.0" encoding="utf-8"?>
<ds:datastoreItem xmlns:ds="http://schemas.openxmlformats.org/officeDocument/2006/customXml" ds:itemID="{F3D1CC3F-4638-4B48-B91D-998F6E4774F3}">
  <ds:schemaRefs>
    <ds:schemaRef ds:uri="http://schemas.openxmlformats.org/officeDocument/2006/bibliography"/>
  </ds:schemaRefs>
</ds:datastoreItem>
</file>

<file path=customXml/itemProps84.xml><?xml version="1.0" encoding="utf-8"?>
<ds:datastoreItem xmlns:ds="http://schemas.openxmlformats.org/officeDocument/2006/customXml" ds:itemID="{3C725D86-0017-4A15-952C-3891C94CBF11}">
  <ds:schemaRefs>
    <ds:schemaRef ds:uri="http://schemas.openxmlformats.org/officeDocument/2006/bibliography"/>
  </ds:schemaRefs>
</ds:datastoreItem>
</file>

<file path=customXml/itemProps85.xml><?xml version="1.0" encoding="utf-8"?>
<ds:datastoreItem xmlns:ds="http://schemas.openxmlformats.org/officeDocument/2006/customXml" ds:itemID="{ECEBE613-BE82-41C2-837F-666E0EE28AB5}">
  <ds:schemaRefs>
    <ds:schemaRef ds:uri="http://schemas.openxmlformats.org/officeDocument/2006/bibliography"/>
  </ds:schemaRefs>
</ds:datastoreItem>
</file>

<file path=customXml/itemProps86.xml><?xml version="1.0" encoding="utf-8"?>
<ds:datastoreItem xmlns:ds="http://schemas.openxmlformats.org/officeDocument/2006/customXml" ds:itemID="{F4ED61FA-E094-4ABF-9875-BB64D01866A0}">
  <ds:schemaRefs>
    <ds:schemaRef ds:uri="http://schemas.openxmlformats.org/officeDocument/2006/bibliography"/>
  </ds:schemaRefs>
</ds:datastoreItem>
</file>

<file path=customXml/itemProps87.xml><?xml version="1.0" encoding="utf-8"?>
<ds:datastoreItem xmlns:ds="http://schemas.openxmlformats.org/officeDocument/2006/customXml" ds:itemID="{A61A8B2D-BA7B-4774-9FB7-4106DAD0D678}">
  <ds:schemaRefs>
    <ds:schemaRef ds:uri="http://schemas.openxmlformats.org/officeDocument/2006/bibliography"/>
  </ds:schemaRefs>
</ds:datastoreItem>
</file>

<file path=customXml/itemProps88.xml><?xml version="1.0" encoding="utf-8"?>
<ds:datastoreItem xmlns:ds="http://schemas.openxmlformats.org/officeDocument/2006/customXml" ds:itemID="{A8FACAE3-AB9F-4870-B81A-5A007951A76D}">
  <ds:schemaRefs>
    <ds:schemaRef ds:uri="http://schemas.openxmlformats.org/officeDocument/2006/bibliography"/>
  </ds:schemaRefs>
</ds:datastoreItem>
</file>

<file path=customXml/itemProps89.xml><?xml version="1.0" encoding="utf-8"?>
<ds:datastoreItem xmlns:ds="http://schemas.openxmlformats.org/officeDocument/2006/customXml" ds:itemID="{B407B9D4-641C-4AFF-B2DC-DFCF849E59AF}">
  <ds:schemaRefs>
    <ds:schemaRef ds:uri="http://schemas.openxmlformats.org/officeDocument/2006/bibliography"/>
  </ds:schemaRefs>
</ds:datastoreItem>
</file>

<file path=customXml/itemProps90.xml><?xml version="1.0" encoding="utf-8"?>
<ds:datastoreItem xmlns:ds="http://schemas.openxmlformats.org/officeDocument/2006/customXml" ds:itemID="{0056711F-46E7-4BC4-AD1E-A7D91112F852}">
  <ds:schemaRefs>
    <ds:schemaRef ds:uri="http://schemas.openxmlformats.org/officeDocument/2006/bibliography"/>
  </ds:schemaRefs>
</ds:datastoreItem>
</file>

<file path=customXml/itemProps91.xml><?xml version="1.0" encoding="utf-8"?>
<ds:datastoreItem xmlns:ds="http://schemas.openxmlformats.org/officeDocument/2006/customXml" ds:itemID="{9FE368DF-48F8-4556-8EE7-BF1DEE3D5DE0}">
  <ds:schemaRefs>
    <ds:schemaRef ds:uri="http://schemas.openxmlformats.org/officeDocument/2006/bibliography"/>
  </ds:schemaRefs>
</ds:datastoreItem>
</file>

<file path=customXml/itemProps92.xml><?xml version="1.0" encoding="utf-8"?>
<ds:datastoreItem xmlns:ds="http://schemas.openxmlformats.org/officeDocument/2006/customXml" ds:itemID="{A72DA120-AD8E-4C9C-8454-2C45B33E45B5}">
  <ds:schemaRefs>
    <ds:schemaRef ds:uri="http://schemas.openxmlformats.org/officeDocument/2006/bibliography"/>
  </ds:schemaRefs>
</ds:datastoreItem>
</file>

<file path=customXml/itemProps93.xml><?xml version="1.0" encoding="utf-8"?>
<ds:datastoreItem xmlns:ds="http://schemas.openxmlformats.org/officeDocument/2006/customXml" ds:itemID="{C2765F72-CE61-4B86-BC5B-0904B2DCE7A7}">
  <ds:schemaRefs>
    <ds:schemaRef ds:uri="http://schemas.openxmlformats.org/officeDocument/2006/bibliography"/>
  </ds:schemaRefs>
</ds:datastoreItem>
</file>

<file path=customXml/itemProps94.xml><?xml version="1.0" encoding="utf-8"?>
<ds:datastoreItem xmlns:ds="http://schemas.openxmlformats.org/officeDocument/2006/customXml" ds:itemID="{A16087B2-B3E1-47DC-A9E0-1F170352C3AB}">
  <ds:schemaRefs>
    <ds:schemaRef ds:uri="http://schemas.openxmlformats.org/officeDocument/2006/bibliography"/>
  </ds:schemaRefs>
</ds:datastoreItem>
</file>

<file path=customXml/itemProps95.xml><?xml version="1.0" encoding="utf-8"?>
<ds:datastoreItem xmlns:ds="http://schemas.openxmlformats.org/officeDocument/2006/customXml" ds:itemID="{F70F2BF0-A1EA-489D-BE5E-F101AC573CA4}">
  <ds:schemaRefs>
    <ds:schemaRef ds:uri="http://schemas.openxmlformats.org/officeDocument/2006/bibliography"/>
  </ds:schemaRefs>
</ds:datastoreItem>
</file>

<file path=customXml/itemProps96.xml><?xml version="1.0" encoding="utf-8"?>
<ds:datastoreItem xmlns:ds="http://schemas.openxmlformats.org/officeDocument/2006/customXml" ds:itemID="{C7B6538F-6A60-4C26-A6A9-E16DBCB820D1}">
  <ds:schemaRefs>
    <ds:schemaRef ds:uri="http://schemas.openxmlformats.org/officeDocument/2006/bibliography"/>
  </ds:schemaRefs>
</ds:datastoreItem>
</file>

<file path=customXml/itemProps97.xml><?xml version="1.0" encoding="utf-8"?>
<ds:datastoreItem xmlns:ds="http://schemas.openxmlformats.org/officeDocument/2006/customXml" ds:itemID="{E8B2DB29-65E8-4581-BA4E-4FF7EDB4557C}">
  <ds:schemaRefs>
    <ds:schemaRef ds:uri="http://schemas.openxmlformats.org/officeDocument/2006/bibliography"/>
  </ds:schemaRefs>
</ds:datastoreItem>
</file>

<file path=customXml/itemProps98.xml><?xml version="1.0" encoding="utf-8"?>
<ds:datastoreItem xmlns:ds="http://schemas.openxmlformats.org/officeDocument/2006/customXml" ds:itemID="{5A94C93A-00C5-4277-B253-F33F4F96B161}">
  <ds:schemaRefs>
    <ds:schemaRef ds:uri="http://schemas.openxmlformats.org/officeDocument/2006/bibliography"/>
  </ds:schemaRefs>
</ds:datastoreItem>
</file>

<file path=customXml/itemProps99.xml><?xml version="1.0" encoding="utf-8"?>
<ds:datastoreItem xmlns:ds="http://schemas.openxmlformats.org/officeDocument/2006/customXml" ds:itemID="{5C209897-1DB8-4CA3-BFC2-140D64FA607E}">
  <ds:schemaRefs>
    <ds:schemaRef ds:uri="http://schemas.openxmlformats.org/officeDocument/2006/bibliography"/>
  </ds:schemaRefs>
</ds:datastoreItem>
</file>

<file path=customXml/itemProps100.xml><?xml version="1.0" encoding="utf-8"?>
<ds:datastoreItem xmlns:ds="http://schemas.openxmlformats.org/officeDocument/2006/customXml" ds:itemID="{014AD29D-C094-40C7-912D-A83A83F8CB2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32</TotalTime>
  <Pages>7</Pages>
  <Words>2611</Words>
  <Characters>14885</Characters>
  <Application>Microsoft Office Word</Application>
  <DocSecurity>0</DocSecurity>
  <Lines>124</Lines>
  <Paragraphs>34</Paragraphs>
  <ScaleCrop>false</ScaleCrop>
  <HeadingPairs>
    <vt:vector size="2" baseType="variant">
      <vt:variant>
        <vt:lpstr>Title</vt:lpstr>
      </vt:variant>
      <vt:variant>
        <vt:i4>1</vt:i4>
      </vt:variant>
    </vt:vector>
  </HeadingPairs>
  <TitlesOfParts>
    <vt:vector size="1" baseType="lpstr">
      <vt:lpstr/>
    </vt:vector>
  </TitlesOfParts>
  <Company>CDC</Company>
  <LinksUpToDate>false</LinksUpToDate>
  <CharactersWithSpaces>17462</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hci3</dc:creator>
  <cp:lastModifiedBy>Zirger, Jeffrey (CDC/OD/OADS)</cp:lastModifiedBy>
  <cp:revision>7</cp:revision>
  <cp:lastPrinted>2011-10-19T14:20:00Z</cp:lastPrinted>
  <dcterms:created xsi:type="dcterms:W3CDTF">2015-11-25T19:51:00Z</dcterms:created>
  <dcterms:modified xsi:type="dcterms:W3CDTF">2016-01-11T18:39:00Z</dcterms:modified>
</cp:coreProperties>
</file>