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75" d="100"/>
          <a:sy n="75" d="100"/>
        </p:scale>
        <p:origin x="2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41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4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63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13"/>
          <p:cNvSpPr>
            <a:spLocks noChangeAspect="1"/>
          </p:cNvSpPr>
          <p:nvPr/>
        </p:nvSpPr>
        <p:spPr bwMode="auto">
          <a:xfrm>
            <a:off x="11643785" y="6456542"/>
            <a:ext cx="368300" cy="274638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3440" y="73152"/>
            <a:ext cx="10728960" cy="1143000"/>
          </a:xfrm>
          <a:prstGeom prst="rect">
            <a:avLst/>
          </a:prstGeom>
        </p:spPr>
        <p:txBody>
          <a:bodyPr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Michael R. Conner, Houston, Texas, October 28,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80C5C9-96E0-47EC-B500-37C5FE28463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675946" y="6545792"/>
            <a:ext cx="438150" cy="2117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13938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44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46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29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26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0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09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39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1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BA5D-5BEE-4DE7-96B2-D230BAE35394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26B5E-A64C-49F1-9838-14481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5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53440" y="73152"/>
            <a:ext cx="10728960" cy="830217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CRUDE OIL &amp; NATURAL GAS PRODUCTION DIAGRAM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80C5C9-96E0-47EC-B500-37C5FE28463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2330730" y="5669142"/>
            <a:ext cx="4737069" cy="481014"/>
          </a:xfrm>
          <a:custGeom>
            <a:avLst/>
            <a:gdLst>
              <a:gd name="connsiteX0" fmla="*/ 197288 w 4302584"/>
              <a:gd name="connsiteY0" fmla="*/ 152400 h 746776"/>
              <a:gd name="connsiteX1" fmla="*/ 2494174 w 4302584"/>
              <a:gd name="connsiteY1" fmla="*/ 0 h 746776"/>
              <a:gd name="connsiteX2" fmla="*/ 2494174 w 4302584"/>
              <a:gd name="connsiteY2" fmla="*/ 0 h 746776"/>
              <a:gd name="connsiteX3" fmla="*/ 4105260 w 4302584"/>
              <a:gd name="connsiteY3" fmla="*/ 174171 h 746776"/>
              <a:gd name="connsiteX4" fmla="*/ 4105260 w 4302584"/>
              <a:gd name="connsiteY4" fmla="*/ 522514 h 746776"/>
              <a:gd name="connsiteX5" fmla="*/ 2559488 w 4302584"/>
              <a:gd name="connsiteY5" fmla="*/ 707571 h 746776"/>
              <a:gd name="connsiteX6" fmla="*/ 861317 w 4302584"/>
              <a:gd name="connsiteY6" fmla="*/ 718457 h 746776"/>
              <a:gd name="connsiteX7" fmla="*/ 34002 w 4302584"/>
              <a:gd name="connsiteY7" fmla="*/ 391885 h 746776"/>
              <a:gd name="connsiteX8" fmla="*/ 197288 w 4302584"/>
              <a:gd name="connsiteY8" fmla="*/ 152400 h 746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02584" h="746776">
                <a:moveTo>
                  <a:pt x="197288" y="152400"/>
                </a:moveTo>
                <a:lnTo>
                  <a:pt x="2494174" y="0"/>
                </a:lnTo>
                <a:lnTo>
                  <a:pt x="2494174" y="0"/>
                </a:lnTo>
                <a:cubicBezTo>
                  <a:pt x="2762688" y="29028"/>
                  <a:pt x="3836746" y="87085"/>
                  <a:pt x="4105260" y="174171"/>
                </a:cubicBezTo>
                <a:cubicBezTo>
                  <a:pt x="4373774" y="261257"/>
                  <a:pt x="4362889" y="433614"/>
                  <a:pt x="4105260" y="522514"/>
                </a:cubicBezTo>
                <a:cubicBezTo>
                  <a:pt x="3847631" y="611414"/>
                  <a:pt x="3100145" y="674914"/>
                  <a:pt x="2559488" y="707571"/>
                </a:cubicBezTo>
                <a:cubicBezTo>
                  <a:pt x="2018831" y="740228"/>
                  <a:pt x="1282231" y="771071"/>
                  <a:pt x="861317" y="718457"/>
                </a:cubicBezTo>
                <a:cubicBezTo>
                  <a:pt x="440403" y="665843"/>
                  <a:pt x="137416" y="484414"/>
                  <a:pt x="34002" y="391885"/>
                </a:cubicBezTo>
                <a:cubicBezTo>
                  <a:pt x="-69412" y="299356"/>
                  <a:pt x="85709" y="231320"/>
                  <a:pt x="197288" y="15240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74117" y="5731438"/>
            <a:ext cx="2339439" cy="34950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 and gas wells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544205" y="5512364"/>
            <a:ext cx="0" cy="481827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2115691" y="5068105"/>
            <a:ext cx="5415149" cy="381000"/>
          </a:xfrm>
          <a:prstGeom prst="round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 / lease separator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2827867" y="4073237"/>
            <a:ext cx="1666264" cy="725355"/>
          </a:xfrm>
          <a:prstGeom prst="round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 plant inlet separator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 EIA data)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813555" y="3390457"/>
            <a:ext cx="1652812" cy="776145"/>
          </a:xfrm>
          <a:prstGeom prst="round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 distillation </a:t>
            </a:r>
            <a:b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stabilization (no EIA data)</a:t>
            </a:r>
          </a:p>
        </p:txBody>
      </p:sp>
      <p:cxnSp>
        <p:nvCxnSpPr>
          <p:cNvPr id="49" name="Straight Arrow Connector 48"/>
          <p:cNvCxnSpPr>
            <a:stCxn id="47" idx="0"/>
            <a:endCxn id="76" idx="2"/>
          </p:cNvCxnSpPr>
          <p:nvPr/>
        </p:nvCxnSpPr>
        <p:spPr>
          <a:xfrm flipH="1" flipV="1">
            <a:off x="3635949" y="3639630"/>
            <a:ext cx="25050" cy="433607"/>
          </a:xfrm>
          <a:prstGeom prst="straightConnector1">
            <a:avLst/>
          </a:prstGeom>
          <a:ln w="63500">
            <a:solidFill>
              <a:schemeClr val="bg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288478" y="2762183"/>
            <a:ext cx="0" cy="2294359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ounded Rectangle 56"/>
          <p:cNvSpPr/>
          <p:nvPr/>
        </p:nvSpPr>
        <p:spPr>
          <a:xfrm>
            <a:off x="5141319" y="2123568"/>
            <a:ext cx="2389520" cy="566024"/>
          </a:xfrm>
          <a:prstGeom prst="round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 refinery/condensate splitter</a:t>
            </a:r>
          </a:p>
        </p:txBody>
      </p:sp>
      <p:cxnSp>
        <p:nvCxnSpPr>
          <p:cNvPr id="61" name="Straight Connector 60"/>
          <p:cNvCxnSpPr>
            <a:stCxn id="47" idx="2"/>
          </p:cNvCxnSpPr>
          <p:nvPr/>
        </p:nvCxnSpPr>
        <p:spPr>
          <a:xfrm>
            <a:off x="3660999" y="4798592"/>
            <a:ext cx="0" cy="257951"/>
          </a:xfrm>
          <a:prstGeom prst="line">
            <a:avLst/>
          </a:prstGeom>
          <a:ln w="635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7" idx="3"/>
          </p:cNvCxnSpPr>
          <p:nvPr/>
        </p:nvCxnSpPr>
        <p:spPr>
          <a:xfrm>
            <a:off x="4494131" y="4435914"/>
            <a:ext cx="2590800" cy="45618"/>
          </a:xfrm>
          <a:prstGeom prst="straightConnector1">
            <a:avLst/>
          </a:prstGeom>
          <a:ln w="63500">
            <a:solidFill>
              <a:schemeClr val="accent4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75"/>
          <p:cNvSpPr/>
          <p:nvPr/>
        </p:nvSpPr>
        <p:spPr>
          <a:xfrm>
            <a:off x="2802817" y="3073605"/>
            <a:ext cx="1666264" cy="566024"/>
          </a:xfrm>
          <a:prstGeom prst="round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 processing plant</a:t>
            </a:r>
          </a:p>
        </p:txBody>
      </p:sp>
      <p:cxnSp>
        <p:nvCxnSpPr>
          <p:cNvPr id="77" name="Straight Arrow Connector 76"/>
          <p:cNvCxnSpPr/>
          <p:nvPr/>
        </p:nvCxnSpPr>
        <p:spPr>
          <a:xfrm flipV="1">
            <a:off x="6397484" y="4166602"/>
            <a:ext cx="0" cy="901505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ounded Rectangle 83"/>
          <p:cNvSpPr/>
          <p:nvPr/>
        </p:nvSpPr>
        <p:spPr>
          <a:xfrm>
            <a:off x="2802817" y="2123148"/>
            <a:ext cx="1666264" cy="566024"/>
          </a:xfrm>
          <a:prstGeom prst="round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fractionator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flipH="1" flipV="1">
            <a:off x="3615526" y="2699799"/>
            <a:ext cx="13616" cy="385306"/>
          </a:xfrm>
          <a:prstGeom prst="straightConnector1">
            <a:avLst/>
          </a:prstGeom>
          <a:ln w="635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V="1">
            <a:off x="5870369" y="5490525"/>
            <a:ext cx="0" cy="481827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flipH="1" flipV="1">
            <a:off x="7067799" y="4184878"/>
            <a:ext cx="17133" cy="871665"/>
          </a:xfrm>
          <a:prstGeom prst="straightConnector1">
            <a:avLst/>
          </a:prstGeom>
          <a:ln w="635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04"/>
          <p:cNvSpPr/>
          <p:nvPr/>
        </p:nvSpPr>
        <p:spPr>
          <a:xfrm>
            <a:off x="5081717" y="4280612"/>
            <a:ext cx="366022" cy="358960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6" name="Straight Arrow Connector 105"/>
          <p:cNvCxnSpPr/>
          <p:nvPr/>
        </p:nvCxnSpPr>
        <p:spPr>
          <a:xfrm flipH="1" flipV="1">
            <a:off x="6371754" y="2746759"/>
            <a:ext cx="13854" cy="622847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V="1">
            <a:off x="6794340" y="2728603"/>
            <a:ext cx="0" cy="622846"/>
          </a:xfrm>
          <a:prstGeom prst="straightConnector1">
            <a:avLst/>
          </a:prstGeom>
          <a:ln w="635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H="1" flipV="1">
            <a:off x="7251458" y="2746758"/>
            <a:ext cx="7918" cy="622846"/>
          </a:xfrm>
          <a:prstGeom prst="straightConnector1">
            <a:avLst/>
          </a:prstGeom>
          <a:ln w="63500">
            <a:solidFill>
              <a:schemeClr val="accent4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57" idx="3"/>
          </p:cNvCxnSpPr>
          <p:nvPr/>
        </p:nvCxnSpPr>
        <p:spPr>
          <a:xfrm>
            <a:off x="7530840" y="2406580"/>
            <a:ext cx="1272735" cy="0"/>
          </a:xfrm>
          <a:prstGeom prst="line">
            <a:avLst/>
          </a:prstGeom>
          <a:ln w="63500">
            <a:solidFill>
              <a:schemeClr val="accent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/>
          <p:nvPr/>
        </p:nvCxnSpPr>
        <p:spPr>
          <a:xfrm flipH="1" flipV="1">
            <a:off x="8799616" y="1887812"/>
            <a:ext cx="3958" cy="518768"/>
          </a:xfrm>
          <a:prstGeom prst="straightConnector1">
            <a:avLst/>
          </a:prstGeom>
          <a:ln w="63500">
            <a:solidFill>
              <a:schemeClr val="accent5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7746670" y="2572452"/>
            <a:ext cx="2707574" cy="2677656"/>
          </a:xfrm>
          <a:prstGeom prst="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/>
              <a:t>Legend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condensate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crude oil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products 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wet gas 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y-grade</a:t>
            </a:r>
          </a:p>
          <a:p>
            <a:pPr>
              <a:lnSpc>
                <a:spcPct val="150000"/>
              </a:lnSpc>
            </a:pPr>
            <a:r>
              <a:rPr lang="en-US" sz="1600" b="1" dirty="0" smtClean="0"/>
              <a:t>blending</a:t>
            </a:r>
            <a:endParaRPr lang="en-US" sz="1600" b="1" dirty="0"/>
          </a:p>
        </p:txBody>
      </p:sp>
      <p:cxnSp>
        <p:nvCxnSpPr>
          <p:cNvPr id="163" name="Straight Arrow Connector 162"/>
          <p:cNvCxnSpPr>
            <a:stCxn id="57" idx="0"/>
          </p:cNvCxnSpPr>
          <p:nvPr/>
        </p:nvCxnSpPr>
        <p:spPr>
          <a:xfrm flipV="1">
            <a:off x="6336079" y="1663448"/>
            <a:ext cx="0" cy="460120"/>
          </a:xfrm>
          <a:prstGeom prst="straightConnector1">
            <a:avLst/>
          </a:prstGeom>
          <a:ln w="63500">
            <a:solidFill>
              <a:schemeClr val="accent5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 flipV="1">
            <a:off x="3615526" y="1663449"/>
            <a:ext cx="0" cy="448727"/>
          </a:xfrm>
          <a:prstGeom prst="straightConnector1">
            <a:avLst/>
          </a:prstGeom>
          <a:ln w="63500">
            <a:solidFill>
              <a:schemeClr val="accent5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 flipH="1" flipV="1">
            <a:off x="2951002" y="5497930"/>
            <a:ext cx="13614" cy="493131"/>
          </a:xfrm>
          <a:prstGeom prst="straightConnector1">
            <a:avLst/>
          </a:prstGeom>
          <a:ln w="63500">
            <a:solidFill>
              <a:schemeClr val="bg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TextBox 171"/>
          <p:cNvSpPr txBox="1"/>
          <p:nvPr/>
        </p:nvSpPr>
        <p:spPr>
          <a:xfrm>
            <a:off x="1951512" y="1360325"/>
            <a:ext cx="5307864" cy="30777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crude oil and product deliveries to U.S. and export markets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7530839" y="1358835"/>
            <a:ext cx="2923404" cy="52322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processed condensate exported (unfinished oils)</a:t>
            </a:r>
          </a:p>
        </p:txBody>
      </p:sp>
      <p:sp>
        <p:nvSpPr>
          <p:cNvPr id="176" name="Oval 175"/>
          <p:cNvSpPr/>
          <p:nvPr/>
        </p:nvSpPr>
        <p:spPr>
          <a:xfrm>
            <a:off x="6202597" y="4280612"/>
            <a:ext cx="366022" cy="358960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Oval 176"/>
          <p:cNvSpPr/>
          <p:nvPr/>
        </p:nvSpPr>
        <p:spPr>
          <a:xfrm>
            <a:off x="6893354" y="4295230"/>
            <a:ext cx="366022" cy="358960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4" name="Straight Arrow Connector 183"/>
          <p:cNvCxnSpPr/>
          <p:nvPr/>
        </p:nvCxnSpPr>
        <p:spPr>
          <a:xfrm flipH="1" flipV="1">
            <a:off x="6496587" y="5484874"/>
            <a:ext cx="13614" cy="493131"/>
          </a:xfrm>
          <a:prstGeom prst="straightConnector1">
            <a:avLst/>
          </a:prstGeom>
          <a:ln w="63500">
            <a:solidFill>
              <a:schemeClr val="bg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9479766" y="4653797"/>
            <a:ext cx="848434" cy="0"/>
          </a:xfrm>
          <a:prstGeom prst="line">
            <a:avLst/>
          </a:prstGeom>
          <a:ln w="635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9961881" y="4798591"/>
            <a:ext cx="366022" cy="358960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8" name="Straight Connector 77"/>
          <p:cNvCxnSpPr/>
          <p:nvPr/>
        </p:nvCxnSpPr>
        <p:spPr>
          <a:xfrm flipH="1">
            <a:off x="9479766" y="4280612"/>
            <a:ext cx="848434" cy="0"/>
          </a:xfrm>
          <a:prstGeom prst="line">
            <a:avLst/>
          </a:prstGeom>
          <a:ln w="635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>
            <a:off x="9479766" y="3912512"/>
            <a:ext cx="848434" cy="0"/>
          </a:xfrm>
          <a:prstGeom prst="line">
            <a:avLst/>
          </a:prstGeom>
          <a:ln w="635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9479766" y="3554419"/>
            <a:ext cx="848434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9468949" y="3216422"/>
            <a:ext cx="848434" cy="0"/>
          </a:xfrm>
          <a:prstGeom prst="line">
            <a:avLst/>
          </a:prstGeom>
          <a:ln w="635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V="1">
            <a:off x="5699831" y="2763055"/>
            <a:ext cx="0" cy="2298914"/>
          </a:xfrm>
          <a:prstGeom prst="straightConnector1">
            <a:avLst/>
          </a:prstGeom>
          <a:ln w="635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/>
          <p:nvPr/>
        </p:nvSpPr>
        <p:spPr>
          <a:xfrm>
            <a:off x="5516820" y="4280612"/>
            <a:ext cx="366022" cy="358960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Arrow Connector 54"/>
          <p:cNvCxnSpPr/>
          <p:nvPr/>
        </p:nvCxnSpPr>
        <p:spPr>
          <a:xfrm flipH="1" flipV="1">
            <a:off x="2207226" y="1747011"/>
            <a:ext cx="10071" cy="3321095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2586629" y="1747010"/>
            <a:ext cx="0" cy="3309532"/>
          </a:xfrm>
          <a:prstGeom prst="straightConnector1">
            <a:avLst/>
          </a:prstGeom>
          <a:ln w="635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 rot="16200000">
            <a:off x="1141651" y="3334088"/>
            <a:ext cx="2520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licensed exports and re-exports</a:t>
            </a:r>
          </a:p>
        </p:txBody>
      </p:sp>
      <p:cxnSp>
        <p:nvCxnSpPr>
          <p:cNvPr id="6" name="Straight Connector 5"/>
          <p:cNvCxnSpPr>
            <a:stCxn id="48" idx="1"/>
          </p:cNvCxnSpPr>
          <p:nvPr/>
        </p:nvCxnSpPr>
        <p:spPr>
          <a:xfrm flipH="1" flipV="1">
            <a:off x="4944095" y="3778529"/>
            <a:ext cx="869461" cy="1"/>
          </a:xfrm>
          <a:prstGeom prst="line">
            <a:avLst/>
          </a:prstGeom>
          <a:ln w="635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944094" y="2406580"/>
            <a:ext cx="0" cy="1371948"/>
          </a:xfrm>
          <a:prstGeom prst="line">
            <a:avLst/>
          </a:prstGeom>
          <a:ln w="635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4502634" y="2406160"/>
            <a:ext cx="441461" cy="420"/>
          </a:xfrm>
          <a:prstGeom prst="straightConnector1">
            <a:avLst/>
          </a:prstGeom>
          <a:ln w="63500">
            <a:solidFill>
              <a:schemeClr val="accent3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9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CRUDE OIL &amp; NATURAL GAS PRODUCTION DIAGRAM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Bournazian, Jacob</dc:creator>
  <cp:lastModifiedBy>Bournazian, Jacob</cp:lastModifiedBy>
  <cp:revision>3</cp:revision>
  <dcterms:created xsi:type="dcterms:W3CDTF">2016-09-29T17:17:00Z</dcterms:created>
  <dcterms:modified xsi:type="dcterms:W3CDTF">2016-09-29T17:30:18Z</dcterms:modified>
</cp:coreProperties>
</file>