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571" r:id="rId2"/>
  </p:sldIdLst>
  <p:sldSz cx="9144000" cy="5143500" type="screen16x9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 userDrawn="1">
          <p15:clr>
            <a:srgbClr val="A4A3A4"/>
          </p15:clr>
        </p15:guide>
        <p15:guide id="2" pos="2192" userDrawn="1">
          <p15:clr>
            <a:srgbClr val="A4A3A4"/>
          </p15:clr>
        </p15:guide>
        <p15:guide id="3" orient="horz" pos="2924" userDrawn="1">
          <p15:clr>
            <a:srgbClr val="A4A3A4"/>
          </p15:clr>
        </p15:guide>
        <p15:guide id="4" pos="22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169DD8"/>
    <a:srgbClr val="C5600D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87259" autoAdjust="0"/>
  </p:normalViewPr>
  <p:slideViewPr>
    <p:cSldViewPr snapToGrid="0">
      <p:cViewPr varScale="1">
        <p:scale>
          <a:sx n="153" d="100"/>
          <a:sy n="153" d="100"/>
        </p:scale>
        <p:origin x="342" y="126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686" y="612"/>
      </p:cViewPr>
      <p:guideLst>
        <p:guide orient="horz" pos="2920"/>
        <p:guide pos="2192"/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27466" cy="464503"/>
          </a:xfrm>
          <a:prstGeom prst="rect">
            <a:avLst/>
          </a:prstGeom>
        </p:spPr>
        <p:txBody>
          <a:bodyPr vert="horz" lIns="91200" tIns="45599" rIns="91200" bIns="4559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5953" y="2"/>
            <a:ext cx="3027466" cy="464503"/>
          </a:xfrm>
          <a:prstGeom prst="rect">
            <a:avLst/>
          </a:prstGeom>
        </p:spPr>
        <p:txBody>
          <a:bodyPr vert="horz" lIns="91200" tIns="45599" rIns="91200" bIns="4559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ED25893-A83F-48CE-B658-2412045A40A5}" type="datetimeFigureOut">
              <a:rPr lang="en-US"/>
              <a:pPr>
                <a:defRPr/>
              </a:pPr>
              <a:t>11/30/2017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17614"/>
            <a:ext cx="3027466" cy="464503"/>
          </a:xfrm>
          <a:prstGeom prst="rect">
            <a:avLst/>
          </a:prstGeom>
        </p:spPr>
        <p:txBody>
          <a:bodyPr vert="horz" lIns="91200" tIns="45599" rIns="91200" bIns="4559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5953" y="8817614"/>
            <a:ext cx="3027466" cy="464503"/>
          </a:xfrm>
          <a:prstGeom prst="rect">
            <a:avLst/>
          </a:prstGeom>
        </p:spPr>
        <p:txBody>
          <a:bodyPr vert="horz" lIns="91200" tIns="45599" rIns="91200" bIns="4559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91D3A1A-398C-4278-B50A-5F8985FF03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374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27466" cy="464503"/>
          </a:xfrm>
          <a:prstGeom prst="rect">
            <a:avLst/>
          </a:prstGeom>
        </p:spPr>
        <p:txBody>
          <a:bodyPr vert="horz" lIns="92926" tIns="46464" rIns="92926" bIns="4646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5953" y="2"/>
            <a:ext cx="3027466" cy="464503"/>
          </a:xfrm>
          <a:prstGeom prst="rect">
            <a:avLst/>
          </a:prstGeom>
        </p:spPr>
        <p:txBody>
          <a:bodyPr vert="horz" lIns="92926" tIns="46464" rIns="92926" bIns="4646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5DD0C8-C8A1-48F2-871C-E859113BC4F1}" type="datetimeFigureOut">
              <a:rPr lang="en-US"/>
              <a:pPr>
                <a:defRPr/>
              </a:pPr>
              <a:t>11/30/2017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26" tIns="46464" rIns="92926" bIns="4646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134" y="4410394"/>
            <a:ext cx="5586735" cy="4177347"/>
          </a:xfrm>
          <a:prstGeom prst="rect">
            <a:avLst/>
          </a:prstGeom>
        </p:spPr>
        <p:txBody>
          <a:bodyPr vert="horz" lIns="92926" tIns="46464" rIns="92926" bIns="4646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17614"/>
            <a:ext cx="3027466" cy="464503"/>
          </a:xfrm>
          <a:prstGeom prst="rect">
            <a:avLst/>
          </a:prstGeom>
        </p:spPr>
        <p:txBody>
          <a:bodyPr vert="horz" lIns="92926" tIns="46464" rIns="92926" bIns="4646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5953" y="8817614"/>
            <a:ext cx="3027466" cy="464503"/>
          </a:xfrm>
          <a:prstGeom prst="rect">
            <a:avLst/>
          </a:prstGeom>
        </p:spPr>
        <p:txBody>
          <a:bodyPr vert="horz" lIns="92926" tIns="46464" rIns="92926" bIns="4646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049336-6624-4A1E-9498-510DC43D0C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155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24801" y="4828781"/>
            <a:ext cx="811213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www.eia.gov</a:t>
            </a:r>
          </a:p>
        </p:txBody>
      </p:sp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7757914" y="4904385"/>
            <a:ext cx="136922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cxnSp>
        <p:nvCxnSpPr>
          <p:cNvPr id="6" name="Straight Connector 10"/>
          <p:cNvCxnSpPr>
            <a:cxnSpLocks noChangeShapeType="1"/>
          </p:cNvCxnSpPr>
          <p:nvPr/>
        </p:nvCxnSpPr>
        <p:spPr bwMode="auto">
          <a:xfrm rot="10800000" flipH="1">
            <a:off x="608013" y="2384546"/>
            <a:ext cx="8050212" cy="0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</p:spPr>
      </p:cxnSp>
      <p:pic>
        <p:nvPicPr>
          <p:cNvPr id="7" name="Picture 11" descr="icon_row-0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1399" y="1873863"/>
            <a:ext cx="7164449" cy="36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776288" y="4789379"/>
            <a:ext cx="4030662" cy="32316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U.S. Energy Information Administration</a:t>
            </a:r>
          </a:p>
        </p:txBody>
      </p:sp>
      <p:cxnSp>
        <p:nvCxnSpPr>
          <p:cNvPr id="10" name="Straight Connector 12"/>
          <p:cNvCxnSpPr>
            <a:cxnSpLocks noChangeShapeType="1"/>
          </p:cNvCxnSpPr>
          <p:nvPr/>
        </p:nvCxnSpPr>
        <p:spPr bwMode="auto">
          <a:xfrm rot="5400000">
            <a:off x="573882" y="4962525"/>
            <a:ext cx="214313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5672138" y="4828781"/>
            <a:ext cx="2082800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Independent Statistics &amp; Analysis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87963"/>
            <a:ext cx="7772400" cy="1028700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Title – Click to edit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507085"/>
            <a:ext cx="7388352" cy="1062990"/>
          </a:xfrm>
          <a:prstGeom prst="rect">
            <a:avLst/>
          </a:prstGeom>
        </p:spPr>
        <p:txBody>
          <a:bodyPr/>
          <a:lstStyle>
            <a:lvl1pPr marL="347472" marR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i="1">
                <a:latin typeface="+mj-lt"/>
              </a:defRPr>
            </a:lvl1pPr>
          </a:lstStyle>
          <a:p>
            <a:pPr lvl="0"/>
            <a:r>
              <a:rPr lang="en-US" dirty="0" smtClean="0"/>
              <a:t>Audience</a:t>
            </a:r>
          </a:p>
          <a:p>
            <a:pPr lvl="0"/>
            <a:r>
              <a:rPr lang="en-US" dirty="0" smtClean="0"/>
              <a:t>Presenter, Title</a:t>
            </a:r>
          </a:p>
          <a:p>
            <a:pPr lvl="0"/>
            <a:r>
              <a:rPr lang="en-US" dirty="0" smtClean="0"/>
              <a:t>Month DD, YYYY  |  City, State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Presenter name, Presentation location, Presentation date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</a:t>
            </a:r>
            <a:br>
              <a:rPr lang="en-US" dirty="0" smtClean="0"/>
            </a:br>
            <a:r>
              <a:rPr lang="en-US" dirty="0" smtClean="0"/>
              <a:t>text.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ine or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311965"/>
            <a:ext cx="8001000" cy="3077154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smtClean="0"/>
              <a:t>Click icon to add chart</a:t>
            </a:r>
            <a:endParaRPr lang="en-US" noProof="0" dirty="0" smtClean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800600" y="840140"/>
            <a:ext cx="3895344" cy="411480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15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Presenter name, Presentation location, Presentation date</a:t>
            </a:r>
            <a:endParaRPr 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This can span two lines</a:t>
            </a:r>
            <a:endParaRPr lang="en-US" dirty="0"/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262271"/>
            <a:ext cx="8001000" cy="3126850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smtClean="0"/>
              <a:t>Click icon to add chart</a:t>
            </a:r>
            <a:endParaRPr lang="en-US" noProof="0" dirty="0" smtClean="0"/>
          </a:p>
        </p:txBody>
      </p:sp>
      <p:pic>
        <p:nvPicPr>
          <p:cNvPr id="12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Presenter name, Presentation location, Presentation date</a:t>
            </a:r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3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685800" y="834888"/>
            <a:ext cx="8001000" cy="3554232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pic>
        <p:nvPicPr>
          <p:cNvPr id="14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Presenter name, Presentation location, Presentation date</a:t>
            </a: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This can span two lines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pic>
        <p:nvPicPr>
          <p:cNvPr id="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Presenter name, Presentation location, Presentation date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*full-screen imag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cred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34887"/>
            <a:ext cx="8001000" cy="341707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latin typeface="+mj-lt"/>
              </a:defRPr>
            </a:lvl1pPr>
            <a:lvl2pPr marL="457200" indent="0">
              <a:spcAft>
                <a:spcPts val="400"/>
              </a:spcAft>
              <a:buNone/>
              <a:defRPr sz="1600"/>
            </a:lvl2pPr>
            <a:lvl3pPr marL="914400" indent="0">
              <a:spcAft>
                <a:spcPts val="400"/>
              </a:spcAft>
              <a:buNone/>
              <a:defRPr sz="1600"/>
            </a:lvl3pPr>
            <a:lvl4pPr marL="1371600" indent="0">
              <a:spcAft>
                <a:spcPts val="400"/>
              </a:spcAft>
              <a:buNone/>
              <a:defRPr sz="1600"/>
            </a:lvl4pPr>
            <a:lvl5pPr marL="1828800" indent="0">
              <a:spcAft>
                <a:spcPts val="400"/>
              </a:spcAft>
              <a:buFont typeface="Arial" pitchFamily="34" charset="0"/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Presenter name, Presentation location, Presentation date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88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alternate presentation title slide (with sub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>
            <a:cxnSpLocks noChangeShapeType="1"/>
          </p:cNvCxnSpPr>
          <p:nvPr/>
        </p:nvCxnSpPr>
        <p:spPr bwMode="auto">
          <a:xfrm rot="10800000" flipH="1">
            <a:off x="608013" y="2384546"/>
            <a:ext cx="8050212" cy="0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776288" y="4789379"/>
            <a:ext cx="4030662" cy="32316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U.S. Energy Information Administration</a:t>
            </a:r>
          </a:p>
        </p:txBody>
      </p:sp>
      <p:cxnSp>
        <p:nvCxnSpPr>
          <p:cNvPr id="11" name="Straight Connector 12"/>
          <p:cNvCxnSpPr>
            <a:cxnSpLocks noChangeShapeType="1"/>
          </p:cNvCxnSpPr>
          <p:nvPr/>
        </p:nvCxnSpPr>
        <p:spPr bwMode="auto">
          <a:xfrm rot="5400000">
            <a:off x="573882" y="4962525"/>
            <a:ext cx="214313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7963"/>
            <a:ext cx="7772400" cy="548640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507085"/>
            <a:ext cx="7388352" cy="1062990"/>
          </a:xfrm>
          <a:prstGeom prst="rect">
            <a:avLst/>
          </a:prstGeom>
        </p:spPr>
        <p:txBody>
          <a:bodyPr/>
          <a:lstStyle>
            <a:lvl1pPr marL="347472" marR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i="1">
                <a:latin typeface="+mj-lt"/>
              </a:defRPr>
            </a:lvl1pPr>
          </a:lstStyle>
          <a:p>
            <a:pPr lvl="0"/>
            <a:r>
              <a:rPr lang="en-US" dirty="0" smtClean="0"/>
              <a:t>Audience</a:t>
            </a:r>
          </a:p>
          <a:p>
            <a:pPr lvl="0"/>
            <a:r>
              <a:rPr lang="en-US" dirty="0" smtClean="0"/>
              <a:t>Presenter, Title</a:t>
            </a:r>
          </a:p>
          <a:p>
            <a:pPr lvl="0"/>
            <a:r>
              <a:rPr lang="en-US" dirty="0" smtClean="0"/>
              <a:t>Month DD, YYYY  |  City, State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991467"/>
            <a:ext cx="7388352" cy="630936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 i="1"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Subhead – Click to edit</a:t>
            </a:r>
          </a:p>
        </p:txBody>
      </p:sp>
      <p:pic>
        <p:nvPicPr>
          <p:cNvPr id="13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1" descr="icon_row-01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1399" y="1873863"/>
            <a:ext cx="7164449" cy="36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>
            <a:spLocks noChangeArrowheads="1"/>
          </p:cNvSpPr>
          <p:nvPr userDrawn="1"/>
        </p:nvSpPr>
        <p:spPr bwMode="auto">
          <a:xfrm>
            <a:off x="7924801" y="4828781"/>
            <a:ext cx="811213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www.eia.gov</a:t>
            </a:r>
          </a:p>
        </p:txBody>
      </p:sp>
      <p:cxnSp>
        <p:nvCxnSpPr>
          <p:cNvPr id="21" name="Straight Connector 12"/>
          <p:cNvCxnSpPr>
            <a:cxnSpLocks noChangeShapeType="1"/>
          </p:cNvCxnSpPr>
          <p:nvPr userDrawn="1"/>
        </p:nvCxnSpPr>
        <p:spPr bwMode="auto">
          <a:xfrm rot="5400000">
            <a:off x="7757914" y="4904385"/>
            <a:ext cx="136922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2" name="TextBox 14"/>
          <p:cNvSpPr txBox="1">
            <a:spLocks noChangeArrowheads="1"/>
          </p:cNvSpPr>
          <p:nvPr userDrawn="1"/>
        </p:nvSpPr>
        <p:spPr bwMode="auto">
          <a:xfrm>
            <a:off x="5672138" y="4828781"/>
            <a:ext cx="2082800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Independent Statistics &amp; Analysis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63474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Presenter name, Presentation location, Presentation date</a:t>
            </a:r>
            <a:endParaRPr lang="en-US" dirty="0"/>
          </a:p>
        </p:txBody>
      </p:sp>
      <p:sp>
        <p:nvSpPr>
          <p:cNvPr id="12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63474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Presenter name, Presentation location, Presentation date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945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79513"/>
            <a:ext cx="8001000" cy="75537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pic>
        <p:nvPicPr>
          <p:cNvPr id="12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Presenter name, Presentation location, Presentation date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2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Presenter name, Presentation location, Presentation date</a:t>
            </a:r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1292087"/>
            <a:ext cx="3931920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1292087"/>
            <a:ext cx="4023360" cy="3097033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3931920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663440" y="894520"/>
            <a:ext cx="4023360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r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1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9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Presenter name, Presentation location, Presentation date</a:t>
            </a:r>
            <a:endParaRPr 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74344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79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659636"/>
            <a:ext cx="8229600" cy="1117854"/>
          </a:xfrm>
          <a:prstGeom prst="rect">
            <a:avLst/>
          </a:prstGeom>
        </p:spPr>
        <p:txBody>
          <a:bodyPr anchor="b" anchorCtr="0"/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Section Title — click to edit</a:t>
            </a:r>
            <a:endParaRPr lang="en-US" dirty="0"/>
          </a:p>
        </p:txBody>
      </p:sp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Presenter name, Presentation location, Presentation date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Presenter name, Presentation location, Presentation date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eia_ppt_bottombar.jpg"/>
          <p:cNvPicPr>
            <a:picLocks noChangeAspect="1"/>
          </p:cNvPicPr>
          <p:nvPr/>
        </p:nvPicPr>
        <p:blipFill>
          <a:blip r:embed="rId18" cstate="print"/>
          <a:srcRect t="10667" b="10667"/>
          <a:stretch>
            <a:fillRect/>
          </a:stretch>
        </p:blipFill>
        <p:spPr bwMode="auto">
          <a:xfrm>
            <a:off x="0" y="4669632"/>
            <a:ext cx="9144000" cy="473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0" y="1"/>
            <a:ext cx="9144000" cy="69056"/>
          </a:xfrm>
          <a:prstGeom prst="rect">
            <a:avLst/>
          </a:prstGeom>
          <a:solidFill>
            <a:srgbClr val="169DD8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6750" y="4793456"/>
            <a:ext cx="2808288" cy="29527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i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Presenter name, Presentation location, Presentation 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56" r:id="rId1"/>
    <p:sldLayoutId id="2147485257" r:id="rId2"/>
    <p:sldLayoutId id="2147485258" r:id="rId3"/>
    <p:sldLayoutId id="2147485272" r:id="rId4"/>
    <p:sldLayoutId id="2147485260" r:id="rId5"/>
    <p:sldLayoutId id="2147485261" r:id="rId6"/>
    <p:sldLayoutId id="2147485273" r:id="rId7"/>
    <p:sldLayoutId id="2147485262" r:id="rId8"/>
    <p:sldLayoutId id="2147485263" r:id="rId9"/>
    <p:sldLayoutId id="2147485264" r:id="rId10"/>
    <p:sldLayoutId id="2147485265" r:id="rId11"/>
    <p:sldLayoutId id="2147485266" r:id="rId12"/>
    <p:sldLayoutId id="2147485267" r:id="rId13"/>
    <p:sldLayoutId id="2147485268" r:id="rId14"/>
    <p:sldLayoutId id="2147485269" r:id="rId15"/>
    <p:sldLayoutId id="2147485274" r:id="rId16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"/>
            <a:ext cx="8001000" cy="530000"/>
          </a:xfrm>
        </p:spPr>
        <p:txBody>
          <a:bodyPr/>
          <a:lstStyle/>
          <a:p>
            <a:r>
              <a:rPr lang="en-US" dirty="0" smtClean="0"/>
              <a:t>Ethanol Production Diagram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433742" y="1850532"/>
            <a:ext cx="1473869" cy="1388583"/>
          </a:xfrm>
          <a:prstGeom prst="roundRect">
            <a:avLst/>
          </a:prstGeom>
          <a:solidFill>
            <a:schemeClr val="bg1"/>
          </a:solidFill>
          <a:ln w="34925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Ethanol </a:t>
            </a:r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roduction</a:t>
            </a:r>
            <a:endParaRPr lang="en-US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814006" y="3072798"/>
            <a:ext cx="1527095" cy="860155"/>
          </a:xfrm>
          <a:prstGeom prst="roundRect">
            <a:avLst/>
          </a:prstGeom>
          <a:noFill/>
          <a:ln w="3492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Ethanol for industrial use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201210" y="1079232"/>
            <a:ext cx="1752702" cy="860155"/>
          </a:xfrm>
          <a:prstGeom prst="roundRect">
            <a:avLst/>
          </a:prstGeom>
          <a:noFill/>
          <a:ln w="34925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Ethanol for transportation use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3" name="Elbow Connector 22"/>
          <p:cNvCxnSpPr>
            <a:endCxn id="15" idx="1"/>
          </p:cNvCxnSpPr>
          <p:nvPr/>
        </p:nvCxnSpPr>
        <p:spPr>
          <a:xfrm flipV="1">
            <a:off x="2889563" y="1509310"/>
            <a:ext cx="1311647" cy="838492"/>
          </a:xfrm>
          <a:prstGeom prst="bentConnector3">
            <a:avLst/>
          </a:prstGeom>
          <a:ln w="50800">
            <a:solidFill>
              <a:schemeClr val="tx2">
                <a:lumMod val="90000"/>
                <a:lumOff val="10000"/>
              </a:schemeClr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endCxn id="14" idx="1"/>
          </p:cNvCxnSpPr>
          <p:nvPr/>
        </p:nvCxnSpPr>
        <p:spPr>
          <a:xfrm rot="16200000" flipH="1">
            <a:off x="2935642" y="2624512"/>
            <a:ext cx="938582" cy="818146"/>
          </a:xfrm>
          <a:prstGeom prst="bentConnector2">
            <a:avLst/>
          </a:prstGeom>
          <a:ln w="50800">
            <a:solidFill>
              <a:schemeClr val="bg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37581" y="3884825"/>
            <a:ext cx="1317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Out of scope for EIA surveys</a:t>
            </a:r>
            <a:endParaRPr lang="en-US" sz="1200" dirty="0"/>
          </a:p>
        </p:txBody>
      </p:sp>
      <p:sp>
        <p:nvSpPr>
          <p:cNvPr id="13" name="Right Arrow 12"/>
          <p:cNvSpPr/>
          <p:nvPr/>
        </p:nvSpPr>
        <p:spPr>
          <a:xfrm>
            <a:off x="136316" y="2110796"/>
            <a:ext cx="1203158" cy="848227"/>
          </a:xfrm>
          <a:prstGeom prst="rightArrow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Feedstock Input</a:t>
            </a:r>
            <a:endParaRPr lang="en-US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74427" y="2365632"/>
            <a:ext cx="1251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rgbClr val="FF0000"/>
                </a:solidFill>
              </a:rPr>
              <a:t>Requested data capture point</a:t>
            </a:r>
            <a:endParaRPr lang="en-US" sz="900" b="1" dirty="0">
              <a:solidFill>
                <a:srgbClr val="FF0000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7102820" y="174443"/>
            <a:ext cx="1222888" cy="1285849"/>
          </a:xfrm>
          <a:prstGeom prst="roundRect">
            <a:avLst/>
          </a:prstGeom>
          <a:noFill/>
          <a:ln w="34925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End users, terminals, and blenders of Ethanol</a:t>
            </a:r>
            <a:endParaRPr lang="en-US" sz="12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7105495" y="1646648"/>
            <a:ext cx="1222888" cy="1285849"/>
          </a:xfrm>
          <a:prstGeom prst="roundRect">
            <a:avLst/>
          </a:prstGeom>
          <a:noFill/>
          <a:ln w="34925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Ethanol Stocks</a:t>
            </a:r>
            <a:endParaRPr lang="en-US" sz="12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36" name="Elbow Connector 35"/>
          <p:cNvCxnSpPr>
            <a:endCxn id="24" idx="1"/>
          </p:cNvCxnSpPr>
          <p:nvPr/>
        </p:nvCxnSpPr>
        <p:spPr>
          <a:xfrm flipV="1">
            <a:off x="5971960" y="817368"/>
            <a:ext cx="1130860" cy="623042"/>
          </a:xfrm>
          <a:prstGeom prst="bentConnector3">
            <a:avLst>
              <a:gd name="adj1" fmla="val 50000"/>
            </a:avLst>
          </a:prstGeom>
          <a:ln w="38100"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endCxn id="25" idx="1"/>
          </p:cNvCxnSpPr>
          <p:nvPr/>
        </p:nvCxnSpPr>
        <p:spPr>
          <a:xfrm>
            <a:off x="5971960" y="1590075"/>
            <a:ext cx="1133535" cy="699498"/>
          </a:xfrm>
          <a:prstGeom prst="bentConnector3">
            <a:avLst>
              <a:gd name="adj1" fmla="val 50000"/>
            </a:avLst>
          </a:prstGeom>
          <a:ln w="38100"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892594" y="1407521"/>
            <a:ext cx="14459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C00000"/>
                </a:solidFill>
              </a:rPr>
              <a:t>Current data capture point</a:t>
            </a:r>
            <a:endParaRPr lang="en-US" sz="800" dirty="0">
              <a:solidFill>
                <a:srgbClr val="C00000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3975048" y="2216969"/>
            <a:ext cx="2275440" cy="633147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Denaturant, additives, blending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5657031" y="1939387"/>
            <a:ext cx="0" cy="2667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87019"/>
      </p:ext>
    </p:extLst>
  </p:cSld>
  <p:clrMapOvr>
    <a:masterClrMapping/>
  </p:clrMapOvr>
</p:sld>
</file>

<file path=ppt/theme/theme1.xml><?xml version="1.0" encoding="utf-8"?>
<a:theme xmlns:a="http://schemas.openxmlformats.org/drawingml/2006/main" name="eia_template_16x9">
  <a:themeElements>
    <a:clrScheme name="EIA">
      <a:dk1>
        <a:srgbClr val="000000"/>
      </a:dk1>
      <a:lt1>
        <a:srgbClr val="FFFFFF"/>
      </a:lt1>
      <a:dk2>
        <a:srgbClr val="003953"/>
      </a:dk2>
      <a:lt2>
        <a:srgbClr val="333333"/>
      </a:lt2>
      <a:accent1>
        <a:srgbClr val="0096D7"/>
      </a:accent1>
      <a:accent2>
        <a:srgbClr val="BD732A"/>
      </a:accent2>
      <a:accent3>
        <a:srgbClr val="5D9732"/>
      </a:accent3>
      <a:accent4>
        <a:srgbClr val="FFC702"/>
      </a:accent4>
      <a:accent5>
        <a:srgbClr val="A33340"/>
      </a:accent5>
      <a:accent6>
        <a:srgbClr val="675005"/>
      </a:accent6>
      <a:hlink>
        <a:srgbClr val="0096D7"/>
      </a:hlink>
      <a:folHlink>
        <a:srgbClr val="5D9732"/>
      </a:folHlink>
    </a:clrScheme>
    <a:fontScheme name="EIA 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IA.potx" id="{29447570-E686-4A5C-B0E9-1075197C0273}" vid="{0F2230B6-DAD3-44F8-9B30-CFD495AC814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559</TotalTime>
  <Words>47</Words>
  <Application>Microsoft Office PowerPoint</Application>
  <PresentationFormat>On-screen Show (16:9)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eia_template_16x9</vt:lpstr>
      <vt:lpstr>Ethanol Production Diagram</vt:lpstr>
    </vt:vector>
  </TitlesOfParts>
  <Company>EIA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Murray, Patrick</dc:creator>
  <cp:lastModifiedBy>Hewitt, Brian</cp:lastModifiedBy>
  <cp:revision>51</cp:revision>
  <cp:lastPrinted>2017-11-30T15:35:37Z</cp:lastPrinted>
  <dcterms:created xsi:type="dcterms:W3CDTF">2017-11-15T21:29:21Z</dcterms:created>
  <dcterms:modified xsi:type="dcterms:W3CDTF">2017-11-30T19:18:18Z</dcterms:modified>
</cp:coreProperties>
</file>