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571" r:id="rId2"/>
  </p:sldIdLst>
  <p:sldSz cx="9144000" cy="5143500" type="screen16x9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 userDrawn="1">
          <p15:clr>
            <a:srgbClr val="A4A3A4"/>
          </p15:clr>
        </p15:guide>
        <p15:guide id="2" pos="2192" userDrawn="1">
          <p15:clr>
            <a:srgbClr val="A4A3A4"/>
          </p15:clr>
        </p15:guide>
        <p15:guide id="3" orient="horz" pos="2924" userDrawn="1">
          <p15:clr>
            <a:srgbClr val="A4A3A4"/>
          </p15:clr>
        </p15:guide>
        <p15:guide id="4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87259" autoAdjust="0"/>
  </p:normalViewPr>
  <p:slideViewPr>
    <p:cSldViewPr snapToGrid="0">
      <p:cViewPr varScale="1">
        <p:scale>
          <a:sx n="153" d="100"/>
          <a:sy n="153" d="100"/>
        </p:scale>
        <p:origin x="342" y="12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0"/>
        <p:guide pos="2192"/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27466" cy="464503"/>
          </a:xfrm>
          <a:prstGeom prst="rect">
            <a:avLst/>
          </a:prstGeom>
        </p:spPr>
        <p:txBody>
          <a:bodyPr vert="horz" lIns="91200" tIns="45599" rIns="91200" bIns="4559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2"/>
            <a:ext cx="3027466" cy="464503"/>
          </a:xfrm>
          <a:prstGeom prst="rect">
            <a:avLst/>
          </a:prstGeom>
        </p:spPr>
        <p:txBody>
          <a:bodyPr vert="horz" lIns="91200" tIns="45599" rIns="91200" bIns="4559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17614"/>
            <a:ext cx="3027466" cy="464503"/>
          </a:xfrm>
          <a:prstGeom prst="rect">
            <a:avLst/>
          </a:prstGeom>
        </p:spPr>
        <p:txBody>
          <a:bodyPr vert="horz" lIns="91200" tIns="45599" rIns="91200" bIns="4559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614"/>
            <a:ext cx="3027466" cy="464503"/>
          </a:xfrm>
          <a:prstGeom prst="rect">
            <a:avLst/>
          </a:prstGeom>
        </p:spPr>
        <p:txBody>
          <a:bodyPr vert="horz" lIns="91200" tIns="45599" rIns="91200" bIns="4559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27466" cy="464503"/>
          </a:xfrm>
          <a:prstGeom prst="rect">
            <a:avLst/>
          </a:prstGeom>
        </p:spPr>
        <p:txBody>
          <a:bodyPr vert="horz" lIns="92926" tIns="46464" rIns="92926" bIns="4646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5953" y="2"/>
            <a:ext cx="3027466" cy="464503"/>
          </a:xfrm>
          <a:prstGeom prst="rect">
            <a:avLst/>
          </a:prstGeom>
        </p:spPr>
        <p:txBody>
          <a:bodyPr vert="horz" lIns="92926" tIns="46464" rIns="92926" bIns="4646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11/30/2017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6" tIns="46464" rIns="92926" bIns="4646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134" y="4410394"/>
            <a:ext cx="5586735" cy="4177347"/>
          </a:xfrm>
          <a:prstGeom prst="rect">
            <a:avLst/>
          </a:prstGeom>
        </p:spPr>
        <p:txBody>
          <a:bodyPr vert="horz" lIns="92926" tIns="46464" rIns="92926" bIns="4646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17614"/>
            <a:ext cx="3027466" cy="464503"/>
          </a:xfrm>
          <a:prstGeom prst="rect">
            <a:avLst/>
          </a:prstGeom>
        </p:spPr>
        <p:txBody>
          <a:bodyPr vert="horz" lIns="92926" tIns="46464" rIns="92926" bIns="4646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5953" y="8817614"/>
            <a:ext cx="3027466" cy="464503"/>
          </a:xfrm>
          <a:prstGeom prst="rect">
            <a:avLst/>
          </a:prstGeom>
        </p:spPr>
        <p:txBody>
          <a:bodyPr vert="horz" lIns="92926" tIns="46464" rIns="92926" bIns="4646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Presenter name, Presentation location, Presentation 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72" r:id="rId4"/>
    <p:sldLayoutId id="2147485260" r:id="rId5"/>
    <p:sldLayoutId id="2147485261" r:id="rId6"/>
    <p:sldLayoutId id="2147485273" r:id="rId7"/>
    <p:sldLayoutId id="2147485262" r:id="rId8"/>
    <p:sldLayoutId id="2147485263" r:id="rId9"/>
    <p:sldLayoutId id="2147485264" r:id="rId10"/>
    <p:sldLayoutId id="2147485265" r:id="rId11"/>
    <p:sldLayoutId id="2147485266" r:id="rId12"/>
    <p:sldLayoutId id="2147485267" r:id="rId13"/>
    <p:sldLayoutId id="2147485268" r:id="rId14"/>
    <p:sldLayoutId id="2147485269" r:id="rId15"/>
    <p:sldLayoutId id="2147485274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"/>
            <a:ext cx="8001000" cy="530000"/>
          </a:xfrm>
        </p:spPr>
        <p:txBody>
          <a:bodyPr/>
          <a:lstStyle/>
          <a:p>
            <a:r>
              <a:rPr lang="en-US" dirty="0" smtClean="0"/>
              <a:t>Ethanol Production Diagram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433742" y="1850532"/>
            <a:ext cx="1473869" cy="1388583"/>
          </a:xfrm>
          <a:prstGeom prst="roundRect">
            <a:avLst/>
          </a:prstGeom>
          <a:solidFill>
            <a:schemeClr val="bg1"/>
          </a:solidFill>
          <a:ln w="3492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Ethanol 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roduction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14006" y="3072798"/>
            <a:ext cx="1527095" cy="860155"/>
          </a:xfrm>
          <a:prstGeom prst="roundRect">
            <a:avLst/>
          </a:prstGeom>
          <a:noFill/>
          <a:ln w="3492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Ethanol for industrial use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01210" y="1079232"/>
            <a:ext cx="1752702" cy="860155"/>
          </a:xfrm>
          <a:prstGeom prst="roundRect">
            <a:avLst/>
          </a:prstGeom>
          <a:noFill/>
          <a:ln w="34925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Ethanol for transportation use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3" name="Elbow Connector 22"/>
          <p:cNvCxnSpPr>
            <a:endCxn id="15" idx="1"/>
          </p:cNvCxnSpPr>
          <p:nvPr/>
        </p:nvCxnSpPr>
        <p:spPr>
          <a:xfrm flipV="1">
            <a:off x="2889563" y="1509310"/>
            <a:ext cx="1311647" cy="838492"/>
          </a:xfrm>
          <a:prstGeom prst="bentConnector3">
            <a:avLst/>
          </a:prstGeom>
          <a:ln w="50800">
            <a:solidFill>
              <a:schemeClr val="tx2">
                <a:lumMod val="90000"/>
                <a:lumOff val="10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14" idx="1"/>
          </p:cNvCxnSpPr>
          <p:nvPr/>
        </p:nvCxnSpPr>
        <p:spPr>
          <a:xfrm rot="16200000" flipH="1">
            <a:off x="2935642" y="2624512"/>
            <a:ext cx="938582" cy="818146"/>
          </a:xfrm>
          <a:prstGeom prst="bentConnector2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37581" y="3884825"/>
            <a:ext cx="1317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Out of scope for EIA surveys</a:t>
            </a:r>
            <a:endParaRPr lang="en-US" sz="1200" dirty="0"/>
          </a:p>
        </p:txBody>
      </p:sp>
      <p:sp>
        <p:nvSpPr>
          <p:cNvPr id="13" name="Right Arrow 12"/>
          <p:cNvSpPr/>
          <p:nvPr/>
        </p:nvSpPr>
        <p:spPr>
          <a:xfrm>
            <a:off x="136316" y="2110796"/>
            <a:ext cx="1203158" cy="848227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Feedstock Input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4427" y="2365632"/>
            <a:ext cx="1251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Requested data capture point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102820" y="174443"/>
            <a:ext cx="1222888" cy="1285849"/>
          </a:xfrm>
          <a:prstGeom prst="roundRect">
            <a:avLst/>
          </a:prstGeom>
          <a:noFill/>
          <a:ln w="3492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End users, terminals, and blenders of Ethanol</a:t>
            </a:r>
            <a:endParaRPr lang="en-US" sz="12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05495" y="1646648"/>
            <a:ext cx="1222888" cy="1285849"/>
          </a:xfrm>
          <a:prstGeom prst="roundRect">
            <a:avLst/>
          </a:prstGeom>
          <a:noFill/>
          <a:ln w="3492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Ethanol Stocks</a:t>
            </a:r>
            <a:endParaRPr lang="en-US" sz="12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6" name="Elbow Connector 35"/>
          <p:cNvCxnSpPr>
            <a:endCxn id="24" idx="1"/>
          </p:cNvCxnSpPr>
          <p:nvPr/>
        </p:nvCxnSpPr>
        <p:spPr>
          <a:xfrm flipV="1">
            <a:off x="5971960" y="817368"/>
            <a:ext cx="1130860" cy="623042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endCxn id="25" idx="1"/>
          </p:cNvCxnSpPr>
          <p:nvPr/>
        </p:nvCxnSpPr>
        <p:spPr>
          <a:xfrm>
            <a:off x="5971960" y="1590075"/>
            <a:ext cx="1133535" cy="699498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892594" y="1407521"/>
            <a:ext cx="14459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Current data capture point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3975048" y="2216969"/>
            <a:ext cx="2275440" cy="633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Denaturant, additives, blending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5657031" y="1939387"/>
            <a:ext cx="0" cy="266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87019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559</TotalTime>
  <Words>47</Words>
  <Application>Microsoft Office PowerPoint</Application>
  <PresentationFormat>On-screen Show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eia_template_16x9</vt:lpstr>
      <vt:lpstr>Ethanol Production Diagram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Murray, Patrick</dc:creator>
  <cp:lastModifiedBy>Hewitt, Brian</cp:lastModifiedBy>
  <cp:revision>51</cp:revision>
  <cp:lastPrinted>2017-11-30T15:35:37Z</cp:lastPrinted>
  <dcterms:created xsi:type="dcterms:W3CDTF">2017-11-15T21:29:21Z</dcterms:created>
  <dcterms:modified xsi:type="dcterms:W3CDTF">2017-11-30T19:18:18Z</dcterms:modified>
</cp:coreProperties>
</file>