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5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0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9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675218" y="6545792"/>
            <a:ext cx="438151" cy="2117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39"/>
            <a:ext cx="10668000" cy="1015220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3467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914400" y="1188720"/>
            <a:ext cx="10668000" cy="4846320"/>
          </a:xfrm>
          <a:prstGeom prst="rect">
            <a:avLst/>
          </a:prstGeom>
        </p:spPr>
        <p:txBody>
          <a:bodyPr lIns="0" tIns="0" rIns="0" bIns="0"/>
          <a:lstStyle>
            <a:lvl1pPr marL="316984" indent="-316984">
              <a:spcBef>
                <a:spcPts val="2133"/>
              </a:spcBef>
              <a:spcAft>
                <a:spcPts val="800"/>
              </a:spcAft>
              <a:defRPr sz="2400"/>
            </a:lvl1pPr>
            <a:lvl2pPr marL="926569" indent="-316984">
              <a:spcAft>
                <a:spcPts val="533"/>
              </a:spcAft>
              <a:defRPr sz="1867"/>
            </a:lvl2pPr>
            <a:lvl3pPr marL="1450812" indent="-231642">
              <a:spcAft>
                <a:spcPts val="533"/>
              </a:spcAft>
              <a:defRPr sz="1867"/>
            </a:lvl3pPr>
            <a:lvl4pPr marL="2145738" indent="-316984">
              <a:spcAft>
                <a:spcPts val="533"/>
              </a:spcAft>
              <a:defRPr sz="1867"/>
            </a:lvl4pPr>
            <a:lvl5pPr marL="2669981" indent="-231642">
              <a:spcAft>
                <a:spcPts val="533"/>
              </a:spcAft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017" y="6362701"/>
            <a:ext cx="521531" cy="36028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889000" y="6391275"/>
            <a:ext cx="3744384" cy="393700"/>
          </a:xfrm>
        </p:spPr>
        <p:txBody>
          <a:bodyPr/>
          <a:lstStyle>
            <a:lvl1pPr>
              <a:defRPr sz="1333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11643785" y="6456364"/>
            <a:ext cx="280416" cy="280416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2400" dirty="0" smtClean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914400" y="5943600"/>
            <a:ext cx="10668000" cy="27432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333" i="1"/>
            </a:lvl1pPr>
            <a:lvl2pPr>
              <a:buNone/>
              <a:defRPr sz="1600" i="1"/>
            </a:lvl2pPr>
            <a:lvl3pPr>
              <a:buNone/>
              <a:defRPr sz="1600" i="1"/>
            </a:lvl3pPr>
            <a:lvl4pPr>
              <a:buNone/>
              <a:defRPr sz="1600" i="1"/>
            </a:lvl4pPr>
            <a:lvl5pPr>
              <a:buNone/>
              <a:defRPr sz="16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50736" y="6419851"/>
            <a:ext cx="5122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89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2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3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1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0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8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1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47AAE-8317-4223-8D2E-40971CE6A7D8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AF24-A5AE-41ED-89DD-1DEECAA9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"/>
            <a:ext cx="10668000" cy="706667"/>
          </a:xfrm>
        </p:spPr>
        <p:txBody>
          <a:bodyPr/>
          <a:lstStyle/>
          <a:p>
            <a:r>
              <a:rPr lang="en-US" dirty="0" smtClean="0"/>
              <a:t>Natural Gas Liquids Production Overview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868070" y="1406528"/>
            <a:ext cx="3947445" cy="3795437"/>
            <a:chOff x="2883004" y="726801"/>
            <a:chExt cx="2960584" cy="2846578"/>
          </a:xfrm>
        </p:grpSpPr>
        <p:sp>
          <p:nvSpPr>
            <p:cNvPr id="7" name="Rounded Rectangle 6"/>
            <p:cNvSpPr/>
            <p:nvPr/>
          </p:nvSpPr>
          <p:spPr>
            <a:xfrm>
              <a:off x="2883004" y="726801"/>
              <a:ext cx="2960584" cy="2846578"/>
            </a:xfrm>
            <a:prstGeom prst="roundRect">
              <a:avLst/>
            </a:prstGeom>
            <a:solidFill>
              <a:schemeClr val="bg1"/>
            </a:solidFill>
            <a:ln w="88900" cmpd="dbl">
              <a:solidFill>
                <a:schemeClr val="tx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4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Natural Gas Production Facility</a:t>
              </a:r>
              <a:endPara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239347" y="1631019"/>
              <a:ext cx="2259086" cy="650081"/>
            </a:xfrm>
            <a:prstGeom prst="roundRect">
              <a:avLst/>
            </a:prstGeom>
            <a:solidFill>
              <a:schemeClr val="bg1"/>
            </a:solidFill>
            <a:ln w="34925" cmpd="sng">
              <a:solidFill>
                <a:srgbClr val="92D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Condensate Stabilizer</a:t>
              </a:r>
              <a:endPara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239347" y="2538868"/>
              <a:ext cx="2259086" cy="650081"/>
            </a:xfrm>
            <a:prstGeom prst="roundRect">
              <a:avLst/>
            </a:prstGeom>
            <a:solidFill>
              <a:schemeClr val="bg1"/>
            </a:solidFill>
            <a:ln w="34925" cmpd="sng">
              <a:solidFill>
                <a:srgbClr val="92D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Fractionator</a:t>
              </a:r>
              <a:endPara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9130718" y="1278357"/>
            <a:ext cx="1630517" cy="2659447"/>
          </a:xfrm>
          <a:prstGeom prst="roundRect">
            <a:avLst/>
          </a:prstGeom>
          <a:noFill/>
          <a:ln w="3492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NGLs</a:t>
            </a:r>
            <a:r>
              <a:rPr lang="en-US" sz="1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Ethane, Propane, Normal Butane, Isobutane, Natural Gasoline,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Plant Condensate</a:t>
            </a:r>
            <a:endParaRPr lang="en-US" sz="1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130718" y="4080408"/>
            <a:ext cx="1630517" cy="1714465"/>
          </a:xfrm>
          <a:prstGeom prst="roundRect">
            <a:avLst/>
          </a:prstGeom>
          <a:noFill/>
          <a:ln w="3492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Outlet Gas Residue </a:t>
            </a:r>
            <a:r>
              <a:rPr lang="en-US" sz="1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Methane, Ethane, Propane, Nitrogen</a:t>
            </a:r>
          </a:p>
          <a:p>
            <a:pPr algn="ctr"/>
            <a:endParaRPr lang="en-US" sz="1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3" name="Elbow Connector 22"/>
          <p:cNvCxnSpPr>
            <a:endCxn id="21" idx="1"/>
          </p:cNvCxnSpPr>
          <p:nvPr/>
        </p:nvCxnSpPr>
        <p:spPr>
          <a:xfrm rot="16200000" flipH="1">
            <a:off x="7955416" y="3762339"/>
            <a:ext cx="1641989" cy="708612"/>
          </a:xfrm>
          <a:prstGeom prst="bentConnector2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10885516" y="2127827"/>
            <a:ext cx="832993" cy="971551"/>
          </a:xfrm>
          <a:prstGeom prst="rightArrow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10885516" y="4451863"/>
            <a:ext cx="832993" cy="971551"/>
          </a:xfrm>
          <a:prstGeom prst="rightArrow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130718" y="422962"/>
            <a:ext cx="1630517" cy="712791"/>
          </a:xfrm>
          <a:prstGeom prst="roundRect">
            <a:avLst/>
          </a:prstGeom>
          <a:noFill/>
          <a:ln w="3492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Dry Gas</a:t>
            </a:r>
            <a:endParaRPr lang="en-US" sz="2133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10885516" y="285966"/>
            <a:ext cx="832993" cy="971551"/>
          </a:xfrm>
          <a:prstGeom prst="rightArrow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9" name="Elbow Connector 38"/>
          <p:cNvCxnSpPr>
            <a:endCxn id="20" idx="1"/>
          </p:cNvCxnSpPr>
          <p:nvPr/>
        </p:nvCxnSpPr>
        <p:spPr>
          <a:xfrm flipV="1">
            <a:off x="7915731" y="2608080"/>
            <a:ext cx="1214987" cy="687571"/>
          </a:xfrm>
          <a:prstGeom prst="bentConnector3">
            <a:avLst>
              <a:gd name="adj1" fmla="val 50000"/>
            </a:avLst>
          </a:prstGeom>
          <a:ln w="381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endCxn id="35" idx="1"/>
          </p:cNvCxnSpPr>
          <p:nvPr/>
        </p:nvCxnSpPr>
        <p:spPr>
          <a:xfrm rot="5400000" flipH="1" flipV="1">
            <a:off x="7466131" y="1631066"/>
            <a:ext cx="2516293" cy="812879"/>
          </a:xfrm>
          <a:prstGeom prst="bentConnector2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705897" y="1406528"/>
            <a:ext cx="1331449" cy="3795437"/>
          </a:xfrm>
          <a:prstGeom prst="roundRect">
            <a:avLst/>
          </a:prstGeom>
          <a:solidFill>
            <a:schemeClr val="bg1"/>
          </a:solidFill>
          <a:ln w="88900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Field Separator</a:t>
            </a:r>
            <a:endParaRPr 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2161626" y="2242795"/>
            <a:ext cx="1606228" cy="971551"/>
          </a:xfrm>
          <a:prstGeom prst="rightArrow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Wet Marketed Gas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2161625" y="3336842"/>
            <a:ext cx="1606228" cy="971551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Crude Oil and Condensate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4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Natural Gas Liquids Production Overview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Gas Liquids Production Overview</dc:title>
  <dc:creator>Hewitt, Brian</dc:creator>
  <cp:lastModifiedBy>Hewitt, Brian</cp:lastModifiedBy>
  <cp:revision>1</cp:revision>
  <dcterms:created xsi:type="dcterms:W3CDTF">2017-11-30T19:17:40Z</dcterms:created>
  <dcterms:modified xsi:type="dcterms:W3CDTF">2017-11-30T19:17:49Z</dcterms:modified>
</cp:coreProperties>
</file>