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30"/>
  </p:notesMasterIdLst>
  <p:handoutMasterIdLst>
    <p:handoutMasterId r:id="rId31"/>
  </p:handoutMasterIdLst>
  <p:sldIdLst>
    <p:sldId id="379" r:id="rId2"/>
    <p:sldId id="280" r:id="rId3"/>
    <p:sldId id="273" r:id="rId4"/>
    <p:sldId id="352" r:id="rId5"/>
    <p:sldId id="520" r:id="rId6"/>
    <p:sldId id="497" r:id="rId7"/>
    <p:sldId id="500" r:id="rId8"/>
    <p:sldId id="499" r:id="rId9"/>
    <p:sldId id="490" r:id="rId10"/>
    <p:sldId id="501" r:id="rId11"/>
    <p:sldId id="502" r:id="rId12"/>
    <p:sldId id="503" r:id="rId13"/>
    <p:sldId id="504" r:id="rId14"/>
    <p:sldId id="505" r:id="rId15"/>
    <p:sldId id="506" r:id="rId16"/>
    <p:sldId id="507" r:id="rId17"/>
    <p:sldId id="508" r:id="rId18"/>
    <p:sldId id="509" r:id="rId19"/>
    <p:sldId id="510" r:id="rId20"/>
    <p:sldId id="511" r:id="rId21"/>
    <p:sldId id="512" r:id="rId22"/>
    <p:sldId id="513" r:id="rId23"/>
    <p:sldId id="514" r:id="rId24"/>
    <p:sldId id="515" r:id="rId25"/>
    <p:sldId id="516" r:id="rId26"/>
    <p:sldId id="517" r:id="rId27"/>
    <p:sldId id="518" r:id="rId28"/>
    <p:sldId id="445"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guide id="4" pos="2189">
          <p15:clr>
            <a:srgbClr val="A4A3A4"/>
          </p15:clr>
        </p15:guide>
        <p15:guide id="5" orient="horz" pos="2899">
          <p15:clr>
            <a:srgbClr val="A4A3A4"/>
          </p15:clr>
        </p15:guide>
        <p15:guide id="6" orient="horz" pos="2928">
          <p15:clr>
            <a:srgbClr val="A4A3A4"/>
          </p15:clr>
        </p15:guide>
        <p15:guide id="7" pos="2179">
          <p15:clr>
            <a:srgbClr val="A4A3A4"/>
          </p15:clr>
        </p15:guide>
        <p15:guide id="8"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ndows User" initials="WU" lastIdx="2" clrIdx="6"/>
  <p:cmAuthor id="1" name="KPMG" initials="K" lastIdx="30" clrIdx="0">
    <p:extLst/>
  </p:cmAuthor>
  <p:cmAuthor id="8" name="Ramona" initials="RM" lastIdx="15" clrIdx="7">
    <p:extLst/>
  </p:cmAuthor>
  <p:cmAuthor id="2" name="Sheila Y. Branam" initials="SYB" lastIdx="11" clrIdx="1">
    <p:extLst/>
  </p:cmAuthor>
  <p:cmAuthor id="9" name="Phillip Hetzel" initials="PJH" lastIdx="4" clrIdx="8"/>
  <p:cmAuthor id="3" name="Christopher.Zeleznik" initials="CEZ" lastIdx="4" clrIdx="2"/>
  <p:cmAuthor id="10" name="pmcguigan" initials="p" lastIdx="3" clrIdx="9">
    <p:extLst>
      <p:ext uri="{19B8F6BF-5375-455C-9EA6-DF929625EA0E}">
        <p15:presenceInfo xmlns:p15="http://schemas.microsoft.com/office/powerpoint/2012/main" userId="pmcguigan" providerId="None"/>
      </p:ext>
    </p:extLst>
  </p:cmAuthor>
  <p:cmAuthor id="4" name="KAH" initials="KAH" lastIdx="2" clrIdx="3">
    <p:extLst/>
  </p:cmAuthor>
  <p:cmAuthor id="5" name="Martinez Moore, Nicole" initials="MMN" lastIdx="15" clrIdx="4"/>
  <p:cmAuthor id="6" name="DAP" initials="DAP" lastIdx="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31859C"/>
    <a:srgbClr val="1F497D"/>
    <a:srgbClr val="FFFF00"/>
    <a:srgbClr val="00FF00"/>
    <a:srgbClr val="4F81BD"/>
    <a:srgbClr val="DCE6F2"/>
    <a:srgbClr val="003399"/>
    <a:srgbClr val="0066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84755" autoAdjust="0"/>
  </p:normalViewPr>
  <p:slideViewPr>
    <p:cSldViewPr>
      <p:cViewPr varScale="1">
        <p:scale>
          <a:sx n="74" d="100"/>
          <a:sy n="74" d="100"/>
        </p:scale>
        <p:origin x="64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798" y="66"/>
      </p:cViewPr>
      <p:guideLst>
        <p:guide orient="horz" pos="2880"/>
        <p:guide pos="2160"/>
        <p:guide orient="horz" pos="2909"/>
        <p:guide pos="2189"/>
        <p:guide orient="horz" pos="2899"/>
        <p:guide orient="horz" pos="2928"/>
        <p:guide pos="217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6-05-20T14:38:34.431" idx="14">
    <p:pos x="5073" y="1462"/>
    <p:text>I wonder if outside sources should be available for this test? Isn't part of the hypothesis that having information in one place is better? So letting folks look around the internet like they would in reality may be a better measure.</p:text>
    <p:extLst>
      <p:ext uri="{C676402C-5697-4E1C-873F-D02D1690AC5C}">
        <p15:threadingInfo xmlns:p15="http://schemas.microsoft.com/office/powerpoint/2012/main" timeZoneBias="240"/>
      </p:ext>
    </p:extLst>
  </p:cm>
  <p:cm authorId="10" dt="2016-05-22T20:29:58.734" idx="2">
    <p:pos x="5073" y="1558"/>
    <p:text>PM: If people do search the Internet for grants related info it is unlikely that top sources would not be Grants.gov.  Revised to say "Please do not consult Learn Grants or Grants.gov"</p:text>
    <p:extLst>
      <p:ext uri="{C676402C-5697-4E1C-873F-D02D1690AC5C}">
        <p15:threadingInfo xmlns:p15="http://schemas.microsoft.com/office/powerpoint/2012/main" timeZoneBias="240">
          <p15:parentCm authorId="5" idx="1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6-05-20T14:41:47.796" idx="15">
    <p:pos x="10" y="10"/>
    <p:text>I wonder if slides 12-22 will skew the results. By showing participants where to find information, you will not be able to measure how intuitive the site is...</p:text>
    <p:extLst>
      <p:ext uri="{C676402C-5697-4E1C-873F-D02D1690AC5C}">
        <p15:threadingInfo xmlns:p15="http://schemas.microsoft.com/office/powerpoint/2012/main" timeZoneBias="240"/>
      </p:ext>
    </p:extLst>
  </p:cm>
  <p:cm authorId="10" dt="2016-05-22T20:36:00.585" idx="3">
    <p:pos x="10" y="106"/>
    <p:text>PM: We hope to to determine if grant recipients will have increased knowledge of the grants lifecycle process if they are supplied with grants lifecycle information in one website.  Slides 12-22 would provide a very high level overview of the kind of information available through Learn Grants - not an in depth discussion of the specific tabs or pages located within LG.</p:text>
    <p:extLst>
      <p:ext uri="{C676402C-5697-4E1C-873F-D02D1690AC5C}">
        <p15:threadingInfo xmlns:p15="http://schemas.microsoft.com/office/powerpoint/2012/main" timeZoneBias="240">
          <p15:parentCm authorId="5" idx="15"/>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6BAC3-FD1F-4BA1-B0B6-057099B9CB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081EF4-B0CE-44B3-93B7-84D3E2C0BEDB}">
      <dgm:prSet phldrT="[Text]"/>
      <dgm:spPr/>
      <dgm:t>
        <a:bodyPr/>
        <a:lstStyle/>
        <a:p>
          <a:r>
            <a:rPr lang="en-US" dirty="0" smtClean="0"/>
            <a:t>DATA Act Overview</a:t>
          </a:r>
          <a:endParaRPr lang="en-US" dirty="0"/>
        </a:p>
      </dgm:t>
    </dgm:pt>
    <dgm:pt modelId="{66AA1FD7-00CE-4DC3-9C5B-6CC12EC47305}" type="parTrans" cxnId="{23B5C4C9-7531-48EF-856E-2A904554F100}">
      <dgm:prSet/>
      <dgm:spPr/>
      <dgm:t>
        <a:bodyPr/>
        <a:lstStyle/>
        <a:p>
          <a:endParaRPr lang="en-US"/>
        </a:p>
      </dgm:t>
    </dgm:pt>
    <dgm:pt modelId="{84193380-1BFE-4377-AF09-9FB57C94F648}" type="sibTrans" cxnId="{23B5C4C9-7531-48EF-856E-2A904554F100}">
      <dgm:prSet/>
      <dgm:spPr/>
      <dgm:t>
        <a:bodyPr/>
        <a:lstStyle/>
        <a:p>
          <a:endParaRPr lang="en-US"/>
        </a:p>
      </dgm:t>
    </dgm:pt>
    <dgm:pt modelId="{E7F41321-B832-4BA5-8C21-094358E2C2DF}">
      <dgm:prSet/>
      <dgm:spPr/>
      <dgm:t>
        <a:bodyPr/>
        <a:lstStyle/>
        <a:p>
          <a:r>
            <a:rPr lang="en-US" dirty="0" smtClean="0"/>
            <a:t>Grants.gov Background</a:t>
          </a:r>
        </a:p>
      </dgm:t>
    </dgm:pt>
    <dgm:pt modelId="{92802088-931F-4943-BF54-41E0646DD0C8}" type="parTrans" cxnId="{9A0397E4-4E34-4102-8648-A27A8A9005B9}">
      <dgm:prSet/>
      <dgm:spPr/>
      <dgm:t>
        <a:bodyPr/>
        <a:lstStyle/>
        <a:p>
          <a:endParaRPr lang="en-US"/>
        </a:p>
      </dgm:t>
    </dgm:pt>
    <dgm:pt modelId="{C2CAD9B0-C661-423C-A737-2BB562BC0D57}" type="sibTrans" cxnId="{9A0397E4-4E34-4102-8648-A27A8A9005B9}">
      <dgm:prSet/>
      <dgm:spPr/>
      <dgm:t>
        <a:bodyPr/>
        <a:lstStyle/>
        <a:p>
          <a:endParaRPr lang="en-US"/>
        </a:p>
      </dgm:t>
    </dgm:pt>
    <dgm:pt modelId="{198E69D8-75FA-49C6-BD2F-DE5E75BA86E0}">
      <dgm:prSet/>
      <dgm:spPr/>
      <dgm:t>
        <a:bodyPr/>
        <a:lstStyle/>
        <a:p>
          <a:r>
            <a:rPr lang="en-US" dirty="0" smtClean="0"/>
            <a:t>Section 5 Grants Pilot Requirements</a:t>
          </a:r>
          <a:endParaRPr lang="en-US" dirty="0"/>
        </a:p>
      </dgm:t>
    </dgm:pt>
    <dgm:pt modelId="{28B03EDD-60D8-45F4-89DA-8ECB223E3A99}" type="parTrans" cxnId="{E388F7D0-1A7D-4DC6-A960-912380911BA6}">
      <dgm:prSet/>
      <dgm:spPr/>
      <dgm:t>
        <a:bodyPr/>
        <a:lstStyle/>
        <a:p>
          <a:endParaRPr lang="en-US"/>
        </a:p>
      </dgm:t>
    </dgm:pt>
    <dgm:pt modelId="{81BAB0BB-B34D-4E41-A43B-716A7CC4102C}" type="sibTrans" cxnId="{E388F7D0-1A7D-4DC6-A960-912380911BA6}">
      <dgm:prSet/>
      <dgm:spPr/>
      <dgm:t>
        <a:bodyPr/>
        <a:lstStyle/>
        <a:p>
          <a:endParaRPr lang="en-US"/>
        </a:p>
      </dgm:t>
    </dgm:pt>
    <dgm:pt modelId="{5EA05D5F-C655-456E-98BB-8F9D18F69466}">
      <dgm:prSet/>
      <dgm:spPr/>
      <dgm:t>
        <a:bodyPr/>
        <a:lstStyle/>
        <a:p>
          <a:r>
            <a:rPr lang="en-US" dirty="0" smtClean="0"/>
            <a:t>Learn Grants Background</a:t>
          </a:r>
        </a:p>
      </dgm:t>
    </dgm:pt>
    <dgm:pt modelId="{55FBD228-E60F-44E3-8EEA-DED4C3CF92C2}" type="parTrans" cxnId="{0D48040C-03B5-47E0-9340-5DFA182633B0}">
      <dgm:prSet/>
      <dgm:spPr/>
      <dgm:t>
        <a:bodyPr/>
        <a:lstStyle/>
        <a:p>
          <a:endParaRPr lang="en-US"/>
        </a:p>
      </dgm:t>
    </dgm:pt>
    <dgm:pt modelId="{F4F9EE07-7D58-4391-AEED-91F8061F49B9}" type="sibTrans" cxnId="{0D48040C-03B5-47E0-9340-5DFA182633B0}">
      <dgm:prSet/>
      <dgm:spPr/>
      <dgm:t>
        <a:bodyPr/>
        <a:lstStyle/>
        <a:p>
          <a:endParaRPr lang="en-US"/>
        </a:p>
      </dgm:t>
    </dgm:pt>
    <dgm:pt modelId="{59EA1400-EC60-4433-8724-9EC77A2D18DD}">
      <dgm:prSet/>
      <dgm:spPr/>
      <dgm:t>
        <a:bodyPr/>
        <a:lstStyle/>
        <a:p>
          <a:r>
            <a:rPr lang="en-US" dirty="0" smtClean="0"/>
            <a:t>First Knowledge Quiz</a:t>
          </a:r>
        </a:p>
      </dgm:t>
    </dgm:pt>
    <dgm:pt modelId="{6D947997-7673-4E47-BCB1-322A6919663A}" type="parTrans" cxnId="{28C73EAC-EEEB-4D9D-BDD5-43665C8B53D7}">
      <dgm:prSet/>
      <dgm:spPr/>
      <dgm:t>
        <a:bodyPr/>
        <a:lstStyle/>
        <a:p>
          <a:endParaRPr lang="en-US"/>
        </a:p>
      </dgm:t>
    </dgm:pt>
    <dgm:pt modelId="{9E0C821A-120C-4A71-82B3-9FB1CE4B4B57}" type="sibTrans" cxnId="{28C73EAC-EEEB-4D9D-BDD5-43665C8B53D7}">
      <dgm:prSet/>
      <dgm:spPr/>
      <dgm:t>
        <a:bodyPr/>
        <a:lstStyle/>
        <a:p>
          <a:endParaRPr lang="en-US"/>
        </a:p>
      </dgm:t>
    </dgm:pt>
    <dgm:pt modelId="{7D02C62E-5EE0-40D0-93A6-659C04068247}">
      <dgm:prSet/>
      <dgm:spPr/>
      <dgm:t>
        <a:bodyPr/>
        <a:lstStyle/>
        <a:p>
          <a:r>
            <a:rPr lang="en-US" dirty="0" smtClean="0"/>
            <a:t>Learn Grants Content Overview</a:t>
          </a:r>
        </a:p>
      </dgm:t>
    </dgm:pt>
    <dgm:pt modelId="{096FFFBF-6394-440B-B414-4EA10A460186}" type="parTrans" cxnId="{C51E5361-1FED-4A08-A3AD-EB2378E74889}">
      <dgm:prSet/>
      <dgm:spPr/>
      <dgm:t>
        <a:bodyPr/>
        <a:lstStyle/>
        <a:p>
          <a:endParaRPr lang="en-US"/>
        </a:p>
      </dgm:t>
    </dgm:pt>
    <dgm:pt modelId="{70D2E567-2D0C-401D-9573-34F90FCCD9F6}" type="sibTrans" cxnId="{C51E5361-1FED-4A08-A3AD-EB2378E74889}">
      <dgm:prSet/>
      <dgm:spPr/>
      <dgm:t>
        <a:bodyPr/>
        <a:lstStyle/>
        <a:p>
          <a:endParaRPr lang="en-US"/>
        </a:p>
      </dgm:t>
    </dgm:pt>
    <dgm:pt modelId="{270A3D08-9CF8-4F84-A1C5-91511642EDBC}">
      <dgm:prSet/>
      <dgm:spPr/>
      <dgm:t>
        <a:bodyPr/>
        <a:lstStyle/>
        <a:p>
          <a:r>
            <a:rPr lang="en-US" dirty="0" smtClean="0"/>
            <a:t>Second Knowledge Quiz</a:t>
          </a:r>
        </a:p>
      </dgm:t>
    </dgm:pt>
    <dgm:pt modelId="{50AC8442-C8B7-4F60-99B5-D5555901BB62}" type="parTrans" cxnId="{FBDF4A65-C0FF-4C15-8A56-5B3E88C94334}">
      <dgm:prSet/>
      <dgm:spPr/>
      <dgm:t>
        <a:bodyPr/>
        <a:lstStyle/>
        <a:p>
          <a:endParaRPr lang="en-US"/>
        </a:p>
      </dgm:t>
    </dgm:pt>
    <dgm:pt modelId="{764AC2CA-9D46-450D-A3E7-EC138AC6EC32}" type="sibTrans" cxnId="{FBDF4A65-C0FF-4C15-8A56-5B3E88C94334}">
      <dgm:prSet/>
      <dgm:spPr/>
      <dgm:t>
        <a:bodyPr/>
        <a:lstStyle/>
        <a:p>
          <a:endParaRPr lang="en-US"/>
        </a:p>
      </dgm:t>
    </dgm:pt>
    <dgm:pt modelId="{A5EC3840-4B20-43CD-8B90-CAB59AD69436}">
      <dgm:prSet/>
      <dgm:spPr/>
      <dgm:t>
        <a:bodyPr/>
        <a:lstStyle/>
        <a:p>
          <a:r>
            <a:rPr lang="en-US" dirty="0" smtClean="0"/>
            <a:t>Conclusion</a:t>
          </a:r>
        </a:p>
      </dgm:t>
    </dgm:pt>
    <dgm:pt modelId="{B5722329-CC31-4827-8EEA-3AE8BDCC8278}" type="parTrans" cxnId="{9024B2AB-82EE-4711-82BC-596D4DAAD006}">
      <dgm:prSet/>
      <dgm:spPr/>
      <dgm:t>
        <a:bodyPr/>
        <a:lstStyle/>
        <a:p>
          <a:endParaRPr lang="en-US"/>
        </a:p>
      </dgm:t>
    </dgm:pt>
    <dgm:pt modelId="{4880947B-7190-4132-B161-CFF326E72AE5}" type="sibTrans" cxnId="{9024B2AB-82EE-4711-82BC-596D4DAAD006}">
      <dgm:prSet/>
      <dgm:spPr/>
      <dgm:t>
        <a:bodyPr/>
        <a:lstStyle/>
        <a:p>
          <a:endParaRPr lang="en-US"/>
        </a:p>
      </dgm:t>
    </dgm:pt>
    <dgm:pt modelId="{7044B0C4-4B64-4B21-B504-C314832EAF0B}">
      <dgm:prSet/>
      <dgm:spPr/>
      <dgm:t>
        <a:bodyPr/>
        <a:lstStyle/>
        <a:p>
          <a:r>
            <a:rPr lang="en-US" dirty="0" smtClean="0"/>
            <a:t>Section 5 Grants Pilot – Approach &amp; Framework</a:t>
          </a:r>
          <a:endParaRPr lang="en-US" dirty="0"/>
        </a:p>
      </dgm:t>
    </dgm:pt>
    <dgm:pt modelId="{75FDB5C6-B8F5-49B2-A0B2-0371D9AC44B4}" type="parTrans" cxnId="{9DA30E1E-4F24-4633-A10A-907C3E03E4FF}">
      <dgm:prSet/>
      <dgm:spPr/>
      <dgm:t>
        <a:bodyPr/>
        <a:lstStyle/>
        <a:p>
          <a:endParaRPr lang="en-US"/>
        </a:p>
      </dgm:t>
    </dgm:pt>
    <dgm:pt modelId="{51B2D28A-4F5B-4EB7-803C-2FCF46443B55}" type="sibTrans" cxnId="{9DA30E1E-4F24-4633-A10A-907C3E03E4FF}">
      <dgm:prSet/>
      <dgm:spPr/>
      <dgm:t>
        <a:bodyPr/>
        <a:lstStyle/>
        <a:p>
          <a:endParaRPr lang="en-US"/>
        </a:p>
      </dgm:t>
    </dgm:pt>
    <dgm:pt modelId="{C3D790A7-B70D-40C5-9D45-A10B59E8DB46}" type="pres">
      <dgm:prSet presAssocID="{CB56BAC3-FD1F-4BA1-B0B6-057099B9CBC3}" presName="linear" presStyleCnt="0">
        <dgm:presLayoutVars>
          <dgm:dir/>
          <dgm:animLvl val="lvl"/>
          <dgm:resizeHandles val="exact"/>
        </dgm:presLayoutVars>
      </dgm:prSet>
      <dgm:spPr/>
      <dgm:t>
        <a:bodyPr/>
        <a:lstStyle/>
        <a:p>
          <a:endParaRPr lang="en-US"/>
        </a:p>
      </dgm:t>
    </dgm:pt>
    <dgm:pt modelId="{A970EE3B-E6F9-40FC-872B-941715427D78}" type="pres">
      <dgm:prSet presAssocID="{E7081EF4-B0CE-44B3-93B7-84D3E2C0BEDB}" presName="parentLin" presStyleCnt="0"/>
      <dgm:spPr/>
    </dgm:pt>
    <dgm:pt modelId="{361134F2-9514-4E31-83B2-199881F2E92F}" type="pres">
      <dgm:prSet presAssocID="{E7081EF4-B0CE-44B3-93B7-84D3E2C0BEDB}" presName="parentLeftMargin" presStyleLbl="node1" presStyleIdx="0" presStyleCnt="9"/>
      <dgm:spPr/>
      <dgm:t>
        <a:bodyPr/>
        <a:lstStyle/>
        <a:p>
          <a:endParaRPr lang="en-US"/>
        </a:p>
      </dgm:t>
    </dgm:pt>
    <dgm:pt modelId="{75429E85-B865-4C01-93F6-B9C2B2CC71E2}" type="pres">
      <dgm:prSet presAssocID="{E7081EF4-B0CE-44B3-93B7-84D3E2C0BEDB}" presName="parentText" presStyleLbl="node1" presStyleIdx="0" presStyleCnt="9">
        <dgm:presLayoutVars>
          <dgm:chMax val="0"/>
          <dgm:bulletEnabled val="1"/>
        </dgm:presLayoutVars>
      </dgm:prSet>
      <dgm:spPr/>
      <dgm:t>
        <a:bodyPr/>
        <a:lstStyle/>
        <a:p>
          <a:endParaRPr lang="en-US"/>
        </a:p>
      </dgm:t>
    </dgm:pt>
    <dgm:pt modelId="{874F5DD2-3B2F-420B-A98A-CD4348AB1946}" type="pres">
      <dgm:prSet presAssocID="{E7081EF4-B0CE-44B3-93B7-84D3E2C0BEDB}" presName="negativeSpace" presStyleCnt="0"/>
      <dgm:spPr/>
    </dgm:pt>
    <dgm:pt modelId="{B1A5A77D-E3A9-4E8C-826A-1B344885D9CE}" type="pres">
      <dgm:prSet presAssocID="{E7081EF4-B0CE-44B3-93B7-84D3E2C0BEDB}" presName="childText" presStyleLbl="conFgAcc1" presStyleIdx="0" presStyleCnt="9">
        <dgm:presLayoutVars>
          <dgm:bulletEnabled val="1"/>
        </dgm:presLayoutVars>
      </dgm:prSet>
      <dgm:spPr/>
    </dgm:pt>
    <dgm:pt modelId="{B7E398BA-ACFC-49ED-A744-DD9ABB908015}" type="pres">
      <dgm:prSet presAssocID="{84193380-1BFE-4377-AF09-9FB57C94F648}" presName="spaceBetweenRectangles" presStyleCnt="0"/>
      <dgm:spPr/>
    </dgm:pt>
    <dgm:pt modelId="{6F3598AA-87A4-4CAD-A5E0-AAF2AC2E4665}" type="pres">
      <dgm:prSet presAssocID="{198E69D8-75FA-49C6-BD2F-DE5E75BA86E0}" presName="parentLin" presStyleCnt="0"/>
      <dgm:spPr/>
    </dgm:pt>
    <dgm:pt modelId="{D39900B0-23AF-4E81-9383-74E51F4CC717}" type="pres">
      <dgm:prSet presAssocID="{198E69D8-75FA-49C6-BD2F-DE5E75BA86E0}" presName="parentLeftMargin" presStyleLbl="node1" presStyleIdx="0" presStyleCnt="9"/>
      <dgm:spPr/>
      <dgm:t>
        <a:bodyPr/>
        <a:lstStyle/>
        <a:p>
          <a:endParaRPr lang="en-US"/>
        </a:p>
      </dgm:t>
    </dgm:pt>
    <dgm:pt modelId="{D4772E75-1137-4A69-B34A-73623A285D4B}" type="pres">
      <dgm:prSet presAssocID="{198E69D8-75FA-49C6-BD2F-DE5E75BA86E0}" presName="parentText" presStyleLbl="node1" presStyleIdx="1" presStyleCnt="9">
        <dgm:presLayoutVars>
          <dgm:chMax val="0"/>
          <dgm:bulletEnabled val="1"/>
        </dgm:presLayoutVars>
      </dgm:prSet>
      <dgm:spPr/>
      <dgm:t>
        <a:bodyPr/>
        <a:lstStyle/>
        <a:p>
          <a:endParaRPr lang="en-US"/>
        </a:p>
      </dgm:t>
    </dgm:pt>
    <dgm:pt modelId="{5B1197F7-8132-4CA0-AD2B-16005085A6D2}" type="pres">
      <dgm:prSet presAssocID="{198E69D8-75FA-49C6-BD2F-DE5E75BA86E0}" presName="negativeSpace" presStyleCnt="0"/>
      <dgm:spPr/>
    </dgm:pt>
    <dgm:pt modelId="{DDD6E54A-6A76-41B2-A8ED-CFB9CF9908B6}" type="pres">
      <dgm:prSet presAssocID="{198E69D8-75FA-49C6-BD2F-DE5E75BA86E0}" presName="childText" presStyleLbl="conFgAcc1" presStyleIdx="1" presStyleCnt="9">
        <dgm:presLayoutVars>
          <dgm:bulletEnabled val="1"/>
        </dgm:presLayoutVars>
      </dgm:prSet>
      <dgm:spPr/>
      <dgm:t>
        <a:bodyPr/>
        <a:lstStyle/>
        <a:p>
          <a:endParaRPr lang="en-US"/>
        </a:p>
      </dgm:t>
    </dgm:pt>
    <dgm:pt modelId="{99FA7836-2755-4FA6-A18F-F59A2B5156BB}" type="pres">
      <dgm:prSet presAssocID="{81BAB0BB-B34D-4E41-A43B-716A7CC4102C}" presName="spaceBetweenRectangles" presStyleCnt="0"/>
      <dgm:spPr/>
    </dgm:pt>
    <dgm:pt modelId="{92D86B43-B53C-4910-907C-97E14648CB82}" type="pres">
      <dgm:prSet presAssocID="{7044B0C4-4B64-4B21-B504-C314832EAF0B}" presName="parentLin" presStyleCnt="0"/>
      <dgm:spPr/>
    </dgm:pt>
    <dgm:pt modelId="{67768B65-024D-413B-8390-BB4BD4C24654}" type="pres">
      <dgm:prSet presAssocID="{7044B0C4-4B64-4B21-B504-C314832EAF0B}" presName="parentLeftMargin" presStyleLbl="node1" presStyleIdx="1" presStyleCnt="9"/>
      <dgm:spPr/>
      <dgm:t>
        <a:bodyPr/>
        <a:lstStyle/>
        <a:p>
          <a:endParaRPr lang="en-US"/>
        </a:p>
      </dgm:t>
    </dgm:pt>
    <dgm:pt modelId="{327D5071-BDAA-474D-9134-992C884869A3}" type="pres">
      <dgm:prSet presAssocID="{7044B0C4-4B64-4B21-B504-C314832EAF0B}" presName="parentText" presStyleLbl="node1" presStyleIdx="2" presStyleCnt="9">
        <dgm:presLayoutVars>
          <dgm:chMax val="0"/>
          <dgm:bulletEnabled val="1"/>
        </dgm:presLayoutVars>
      </dgm:prSet>
      <dgm:spPr/>
      <dgm:t>
        <a:bodyPr/>
        <a:lstStyle/>
        <a:p>
          <a:endParaRPr lang="en-US"/>
        </a:p>
      </dgm:t>
    </dgm:pt>
    <dgm:pt modelId="{A0A8703B-16C8-49A9-9F25-E10216430A9D}" type="pres">
      <dgm:prSet presAssocID="{7044B0C4-4B64-4B21-B504-C314832EAF0B}" presName="negativeSpace" presStyleCnt="0"/>
      <dgm:spPr/>
    </dgm:pt>
    <dgm:pt modelId="{54995B61-3D00-43B3-B2B1-23793B44CC8F}" type="pres">
      <dgm:prSet presAssocID="{7044B0C4-4B64-4B21-B504-C314832EAF0B}" presName="childText" presStyleLbl="conFgAcc1" presStyleIdx="2" presStyleCnt="9">
        <dgm:presLayoutVars>
          <dgm:bulletEnabled val="1"/>
        </dgm:presLayoutVars>
      </dgm:prSet>
      <dgm:spPr/>
    </dgm:pt>
    <dgm:pt modelId="{DB6BBF3B-BB71-4D0F-8F74-654F461B618C}" type="pres">
      <dgm:prSet presAssocID="{51B2D28A-4F5B-4EB7-803C-2FCF46443B55}" presName="spaceBetweenRectangles" presStyleCnt="0"/>
      <dgm:spPr/>
    </dgm:pt>
    <dgm:pt modelId="{4A019E71-44F5-4ABB-86AB-233E1601E480}" type="pres">
      <dgm:prSet presAssocID="{E7F41321-B832-4BA5-8C21-094358E2C2DF}" presName="parentLin" presStyleCnt="0"/>
      <dgm:spPr/>
    </dgm:pt>
    <dgm:pt modelId="{BF0843DE-7BCC-49D5-9943-C7F3C7D73671}" type="pres">
      <dgm:prSet presAssocID="{E7F41321-B832-4BA5-8C21-094358E2C2DF}" presName="parentLeftMargin" presStyleLbl="node1" presStyleIdx="2" presStyleCnt="9"/>
      <dgm:spPr/>
      <dgm:t>
        <a:bodyPr/>
        <a:lstStyle/>
        <a:p>
          <a:endParaRPr lang="en-US"/>
        </a:p>
      </dgm:t>
    </dgm:pt>
    <dgm:pt modelId="{49E75208-081E-4E4E-AE2F-E0119E28AFDF}" type="pres">
      <dgm:prSet presAssocID="{E7F41321-B832-4BA5-8C21-094358E2C2DF}" presName="parentText" presStyleLbl="node1" presStyleIdx="3" presStyleCnt="9">
        <dgm:presLayoutVars>
          <dgm:chMax val="0"/>
          <dgm:bulletEnabled val="1"/>
        </dgm:presLayoutVars>
      </dgm:prSet>
      <dgm:spPr/>
      <dgm:t>
        <a:bodyPr/>
        <a:lstStyle/>
        <a:p>
          <a:endParaRPr lang="en-US"/>
        </a:p>
      </dgm:t>
    </dgm:pt>
    <dgm:pt modelId="{82B87B2B-10FD-47DC-84C7-22E1365419C1}" type="pres">
      <dgm:prSet presAssocID="{E7F41321-B832-4BA5-8C21-094358E2C2DF}" presName="negativeSpace" presStyleCnt="0"/>
      <dgm:spPr/>
    </dgm:pt>
    <dgm:pt modelId="{931E9EC6-9F4E-477E-94F6-D7391A8356FC}" type="pres">
      <dgm:prSet presAssocID="{E7F41321-B832-4BA5-8C21-094358E2C2DF}" presName="childText" presStyleLbl="conFgAcc1" presStyleIdx="3" presStyleCnt="9">
        <dgm:presLayoutVars>
          <dgm:bulletEnabled val="1"/>
        </dgm:presLayoutVars>
      </dgm:prSet>
      <dgm:spPr/>
      <dgm:t>
        <a:bodyPr/>
        <a:lstStyle/>
        <a:p>
          <a:endParaRPr lang="en-US"/>
        </a:p>
      </dgm:t>
    </dgm:pt>
    <dgm:pt modelId="{383CB687-6B60-4D5B-A1D1-457C7264689D}" type="pres">
      <dgm:prSet presAssocID="{C2CAD9B0-C661-423C-A737-2BB562BC0D57}" presName="spaceBetweenRectangles" presStyleCnt="0"/>
      <dgm:spPr/>
    </dgm:pt>
    <dgm:pt modelId="{EE573532-4BAB-492D-8FBC-80A0577F035B}" type="pres">
      <dgm:prSet presAssocID="{5EA05D5F-C655-456E-98BB-8F9D18F69466}" presName="parentLin" presStyleCnt="0"/>
      <dgm:spPr/>
    </dgm:pt>
    <dgm:pt modelId="{A5705713-66DB-4A3E-A464-8752C2373F9C}" type="pres">
      <dgm:prSet presAssocID="{5EA05D5F-C655-456E-98BB-8F9D18F69466}" presName="parentLeftMargin" presStyleLbl="node1" presStyleIdx="3" presStyleCnt="9"/>
      <dgm:spPr/>
      <dgm:t>
        <a:bodyPr/>
        <a:lstStyle/>
        <a:p>
          <a:endParaRPr lang="en-US"/>
        </a:p>
      </dgm:t>
    </dgm:pt>
    <dgm:pt modelId="{AF3D9C67-C5C3-46CF-B270-C868BB5CE035}" type="pres">
      <dgm:prSet presAssocID="{5EA05D5F-C655-456E-98BB-8F9D18F69466}" presName="parentText" presStyleLbl="node1" presStyleIdx="4" presStyleCnt="9">
        <dgm:presLayoutVars>
          <dgm:chMax val="0"/>
          <dgm:bulletEnabled val="1"/>
        </dgm:presLayoutVars>
      </dgm:prSet>
      <dgm:spPr/>
      <dgm:t>
        <a:bodyPr/>
        <a:lstStyle/>
        <a:p>
          <a:endParaRPr lang="en-US"/>
        </a:p>
      </dgm:t>
    </dgm:pt>
    <dgm:pt modelId="{BAF2CA49-6539-4053-B8CF-EA2E59871AEC}" type="pres">
      <dgm:prSet presAssocID="{5EA05D5F-C655-456E-98BB-8F9D18F69466}" presName="negativeSpace" presStyleCnt="0"/>
      <dgm:spPr/>
    </dgm:pt>
    <dgm:pt modelId="{B10E54D8-642C-42E0-AD25-1C600661C327}" type="pres">
      <dgm:prSet presAssocID="{5EA05D5F-C655-456E-98BB-8F9D18F69466}" presName="childText" presStyleLbl="conFgAcc1" presStyleIdx="4" presStyleCnt="9">
        <dgm:presLayoutVars>
          <dgm:bulletEnabled val="1"/>
        </dgm:presLayoutVars>
      </dgm:prSet>
      <dgm:spPr/>
    </dgm:pt>
    <dgm:pt modelId="{C5FA91F9-7D66-4389-90ED-264DD1361DF6}" type="pres">
      <dgm:prSet presAssocID="{F4F9EE07-7D58-4391-AEED-91F8061F49B9}" presName="spaceBetweenRectangles" presStyleCnt="0"/>
      <dgm:spPr/>
    </dgm:pt>
    <dgm:pt modelId="{21F73834-E13B-4E2F-B328-B18B5BAAFBEC}" type="pres">
      <dgm:prSet presAssocID="{59EA1400-EC60-4433-8724-9EC77A2D18DD}" presName="parentLin" presStyleCnt="0"/>
      <dgm:spPr/>
    </dgm:pt>
    <dgm:pt modelId="{53D8901C-DDDD-4C8B-8E73-843D4FEB2A89}" type="pres">
      <dgm:prSet presAssocID="{59EA1400-EC60-4433-8724-9EC77A2D18DD}" presName="parentLeftMargin" presStyleLbl="node1" presStyleIdx="4" presStyleCnt="9"/>
      <dgm:spPr/>
      <dgm:t>
        <a:bodyPr/>
        <a:lstStyle/>
        <a:p>
          <a:endParaRPr lang="en-US"/>
        </a:p>
      </dgm:t>
    </dgm:pt>
    <dgm:pt modelId="{BF05DA87-8064-4500-A97B-BAA8676A5061}" type="pres">
      <dgm:prSet presAssocID="{59EA1400-EC60-4433-8724-9EC77A2D18DD}" presName="parentText" presStyleLbl="node1" presStyleIdx="5" presStyleCnt="9">
        <dgm:presLayoutVars>
          <dgm:chMax val="0"/>
          <dgm:bulletEnabled val="1"/>
        </dgm:presLayoutVars>
      </dgm:prSet>
      <dgm:spPr/>
      <dgm:t>
        <a:bodyPr/>
        <a:lstStyle/>
        <a:p>
          <a:endParaRPr lang="en-US"/>
        </a:p>
      </dgm:t>
    </dgm:pt>
    <dgm:pt modelId="{DDB96F2A-BB7A-474D-B0A8-1F0C72FE7081}" type="pres">
      <dgm:prSet presAssocID="{59EA1400-EC60-4433-8724-9EC77A2D18DD}" presName="negativeSpace" presStyleCnt="0"/>
      <dgm:spPr/>
    </dgm:pt>
    <dgm:pt modelId="{CE3B0BFA-3DBB-4B28-9B8D-DF2A4BE1C857}" type="pres">
      <dgm:prSet presAssocID="{59EA1400-EC60-4433-8724-9EC77A2D18DD}" presName="childText" presStyleLbl="conFgAcc1" presStyleIdx="5" presStyleCnt="9">
        <dgm:presLayoutVars>
          <dgm:bulletEnabled val="1"/>
        </dgm:presLayoutVars>
      </dgm:prSet>
      <dgm:spPr/>
    </dgm:pt>
    <dgm:pt modelId="{48473F05-9E2C-4143-A129-99E0C098334E}" type="pres">
      <dgm:prSet presAssocID="{9E0C821A-120C-4A71-82B3-9FB1CE4B4B57}" presName="spaceBetweenRectangles" presStyleCnt="0"/>
      <dgm:spPr/>
    </dgm:pt>
    <dgm:pt modelId="{E62F0EB3-FDF0-4E35-BEC6-35E2F8D8CC84}" type="pres">
      <dgm:prSet presAssocID="{7D02C62E-5EE0-40D0-93A6-659C04068247}" presName="parentLin" presStyleCnt="0"/>
      <dgm:spPr/>
    </dgm:pt>
    <dgm:pt modelId="{B3E85A7B-4C97-46B6-9C6A-D7A866041933}" type="pres">
      <dgm:prSet presAssocID="{7D02C62E-5EE0-40D0-93A6-659C04068247}" presName="parentLeftMargin" presStyleLbl="node1" presStyleIdx="5" presStyleCnt="9"/>
      <dgm:spPr/>
      <dgm:t>
        <a:bodyPr/>
        <a:lstStyle/>
        <a:p>
          <a:endParaRPr lang="en-US"/>
        </a:p>
      </dgm:t>
    </dgm:pt>
    <dgm:pt modelId="{9CDC482F-4868-459B-A563-96F8B46EBB15}" type="pres">
      <dgm:prSet presAssocID="{7D02C62E-5EE0-40D0-93A6-659C04068247}" presName="parentText" presStyleLbl="node1" presStyleIdx="6" presStyleCnt="9">
        <dgm:presLayoutVars>
          <dgm:chMax val="0"/>
          <dgm:bulletEnabled val="1"/>
        </dgm:presLayoutVars>
      </dgm:prSet>
      <dgm:spPr/>
      <dgm:t>
        <a:bodyPr/>
        <a:lstStyle/>
        <a:p>
          <a:endParaRPr lang="en-US"/>
        </a:p>
      </dgm:t>
    </dgm:pt>
    <dgm:pt modelId="{3005C302-DB10-4693-8830-6369F5450AF0}" type="pres">
      <dgm:prSet presAssocID="{7D02C62E-5EE0-40D0-93A6-659C04068247}" presName="negativeSpace" presStyleCnt="0"/>
      <dgm:spPr/>
    </dgm:pt>
    <dgm:pt modelId="{E91782C1-C9D9-4D2E-9DAF-593F43A82133}" type="pres">
      <dgm:prSet presAssocID="{7D02C62E-5EE0-40D0-93A6-659C04068247}" presName="childText" presStyleLbl="conFgAcc1" presStyleIdx="6" presStyleCnt="9">
        <dgm:presLayoutVars>
          <dgm:bulletEnabled val="1"/>
        </dgm:presLayoutVars>
      </dgm:prSet>
      <dgm:spPr/>
    </dgm:pt>
    <dgm:pt modelId="{53028E75-E7F4-44A9-B70F-42FC53FF7E5F}" type="pres">
      <dgm:prSet presAssocID="{70D2E567-2D0C-401D-9573-34F90FCCD9F6}" presName="spaceBetweenRectangles" presStyleCnt="0"/>
      <dgm:spPr/>
    </dgm:pt>
    <dgm:pt modelId="{95D2D033-4E92-4F91-92A5-01CB0AE6640A}" type="pres">
      <dgm:prSet presAssocID="{270A3D08-9CF8-4F84-A1C5-91511642EDBC}" presName="parentLin" presStyleCnt="0"/>
      <dgm:spPr/>
    </dgm:pt>
    <dgm:pt modelId="{7F30C1F2-AFE5-43B5-8AAA-DB4EE68D689C}" type="pres">
      <dgm:prSet presAssocID="{270A3D08-9CF8-4F84-A1C5-91511642EDBC}" presName="parentLeftMargin" presStyleLbl="node1" presStyleIdx="6" presStyleCnt="9"/>
      <dgm:spPr/>
      <dgm:t>
        <a:bodyPr/>
        <a:lstStyle/>
        <a:p>
          <a:endParaRPr lang="en-US"/>
        </a:p>
      </dgm:t>
    </dgm:pt>
    <dgm:pt modelId="{64926367-60BE-4500-BA3A-64B4DF48D3A2}" type="pres">
      <dgm:prSet presAssocID="{270A3D08-9CF8-4F84-A1C5-91511642EDBC}" presName="parentText" presStyleLbl="node1" presStyleIdx="7" presStyleCnt="9">
        <dgm:presLayoutVars>
          <dgm:chMax val="0"/>
          <dgm:bulletEnabled val="1"/>
        </dgm:presLayoutVars>
      </dgm:prSet>
      <dgm:spPr/>
      <dgm:t>
        <a:bodyPr/>
        <a:lstStyle/>
        <a:p>
          <a:endParaRPr lang="en-US"/>
        </a:p>
      </dgm:t>
    </dgm:pt>
    <dgm:pt modelId="{2B9D564F-7A4D-4AC9-A531-391AD3A1F4B1}" type="pres">
      <dgm:prSet presAssocID="{270A3D08-9CF8-4F84-A1C5-91511642EDBC}" presName="negativeSpace" presStyleCnt="0"/>
      <dgm:spPr/>
    </dgm:pt>
    <dgm:pt modelId="{8BC1016F-BABC-463E-8023-D98E048AC391}" type="pres">
      <dgm:prSet presAssocID="{270A3D08-9CF8-4F84-A1C5-91511642EDBC}" presName="childText" presStyleLbl="conFgAcc1" presStyleIdx="7" presStyleCnt="9">
        <dgm:presLayoutVars>
          <dgm:bulletEnabled val="1"/>
        </dgm:presLayoutVars>
      </dgm:prSet>
      <dgm:spPr/>
    </dgm:pt>
    <dgm:pt modelId="{F9EC9D78-816B-4FDD-B583-CDFD10E6E113}" type="pres">
      <dgm:prSet presAssocID="{764AC2CA-9D46-450D-A3E7-EC138AC6EC32}" presName="spaceBetweenRectangles" presStyleCnt="0"/>
      <dgm:spPr/>
    </dgm:pt>
    <dgm:pt modelId="{160CD552-74F1-4077-95E2-47A97CE6F44A}" type="pres">
      <dgm:prSet presAssocID="{A5EC3840-4B20-43CD-8B90-CAB59AD69436}" presName="parentLin" presStyleCnt="0"/>
      <dgm:spPr/>
    </dgm:pt>
    <dgm:pt modelId="{2CFE961B-AC2E-44EC-93BB-5294A3649E37}" type="pres">
      <dgm:prSet presAssocID="{A5EC3840-4B20-43CD-8B90-CAB59AD69436}" presName="parentLeftMargin" presStyleLbl="node1" presStyleIdx="7" presStyleCnt="9"/>
      <dgm:spPr/>
      <dgm:t>
        <a:bodyPr/>
        <a:lstStyle/>
        <a:p>
          <a:endParaRPr lang="en-US"/>
        </a:p>
      </dgm:t>
    </dgm:pt>
    <dgm:pt modelId="{535AE8DB-E536-4BDE-A5FA-A86DD9BA0A7B}" type="pres">
      <dgm:prSet presAssocID="{A5EC3840-4B20-43CD-8B90-CAB59AD69436}" presName="parentText" presStyleLbl="node1" presStyleIdx="8" presStyleCnt="9">
        <dgm:presLayoutVars>
          <dgm:chMax val="0"/>
          <dgm:bulletEnabled val="1"/>
        </dgm:presLayoutVars>
      </dgm:prSet>
      <dgm:spPr/>
      <dgm:t>
        <a:bodyPr/>
        <a:lstStyle/>
        <a:p>
          <a:endParaRPr lang="en-US"/>
        </a:p>
      </dgm:t>
    </dgm:pt>
    <dgm:pt modelId="{0ADB9C16-166B-4A81-8616-F171EE64A263}" type="pres">
      <dgm:prSet presAssocID="{A5EC3840-4B20-43CD-8B90-CAB59AD69436}" presName="negativeSpace" presStyleCnt="0"/>
      <dgm:spPr/>
    </dgm:pt>
    <dgm:pt modelId="{3707BC23-0BCA-44C7-B4CA-88F40926201D}" type="pres">
      <dgm:prSet presAssocID="{A5EC3840-4B20-43CD-8B90-CAB59AD69436}" presName="childText" presStyleLbl="conFgAcc1" presStyleIdx="8" presStyleCnt="9">
        <dgm:presLayoutVars>
          <dgm:bulletEnabled val="1"/>
        </dgm:presLayoutVars>
      </dgm:prSet>
      <dgm:spPr/>
    </dgm:pt>
  </dgm:ptLst>
  <dgm:cxnLst>
    <dgm:cxn modelId="{30F36966-75E5-45E1-80B7-E8BC6F6221EB}" type="presOf" srcId="{CB56BAC3-FD1F-4BA1-B0B6-057099B9CBC3}" destId="{C3D790A7-B70D-40C5-9D45-A10B59E8DB46}" srcOrd="0" destOrd="0" presId="urn:microsoft.com/office/officeart/2005/8/layout/list1"/>
    <dgm:cxn modelId="{663D2B3A-EAEA-4D87-921D-CE6329EDA827}" type="presOf" srcId="{198E69D8-75FA-49C6-BD2F-DE5E75BA86E0}" destId="{D39900B0-23AF-4E81-9383-74E51F4CC717}" srcOrd="0" destOrd="0" presId="urn:microsoft.com/office/officeart/2005/8/layout/list1"/>
    <dgm:cxn modelId="{0D48040C-03B5-47E0-9340-5DFA182633B0}" srcId="{CB56BAC3-FD1F-4BA1-B0B6-057099B9CBC3}" destId="{5EA05D5F-C655-456E-98BB-8F9D18F69466}" srcOrd="4" destOrd="0" parTransId="{55FBD228-E60F-44E3-8EEA-DED4C3CF92C2}" sibTransId="{F4F9EE07-7D58-4391-AEED-91F8061F49B9}"/>
    <dgm:cxn modelId="{4DFE33CD-FFA6-4580-8D03-CF3FD6A66649}" type="presOf" srcId="{7044B0C4-4B64-4B21-B504-C314832EAF0B}" destId="{327D5071-BDAA-474D-9134-992C884869A3}" srcOrd="1" destOrd="0" presId="urn:microsoft.com/office/officeart/2005/8/layout/list1"/>
    <dgm:cxn modelId="{C51E5361-1FED-4A08-A3AD-EB2378E74889}" srcId="{CB56BAC3-FD1F-4BA1-B0B6-057099B9CBC3}" destId="{7D02C62E-5EE0-40D0-93A6-659C04068247}" srcOrd="6" destOrd="0" parTransId="{096FFFBF-6394-440B-B414-4EA10A460186}" sibTransId="{70D2E567-2D0C-401D-9573-34F90FCCD9F6}"/>
    <dgm:cxn modelId="{28C73EAC-EEEB-4D9D-BDD5-43665C8B53D7}" srcId="{CB56BAC3-FD1F-4BA1-B0B6-057099B9CBC3}" destId="{59EA1400-EC60-4433-8724-9EC77A2D18DD}" srcOrd="5" destOrd="0" parTransId="{6D947997-7673-4E47-BCB1-322A6919663A}" sibTransId="{9E0C821A-120C-4A71-82B3-9FB1CE4B4B57}"/>
    <dgm:cxn modelId="{9B331A95-CA6F-4A81-894E-C1C89FC724EB}" type="presOf" srcId="{E7081EF4-B0CE-44B3-93B7-84D3E2C0BEDB}" destId="{361134F2-9514-4E31-83B2-199881F2E92F}" srcOrd="0" destOrd="0" presId="urn:microsoft.com/office/officeart/2005/8/layout/list1"/>
    <dgm:cxn modelId="{99F895EC-42C8-4194-B0CB-22557CC9C995}" type="presOf" srcId="{59EA1400-EC60-4433-8724-9EC77A2D18DD}" destId="{53D8901C-DDDD-4C8B-8E73-843D4FEB2A89}" srcOrd="0" destOrd="0" presId="urn:microsoft.com/office/officeart/2005/8/layout/list1"/>
    <dgm:cxn modelId="{23B5C4C9-7531-48EF-856E-2A904554F100}" srcId="{CB56BAC3-FD1F-4BA1-B0B6-057099B9CBC3}" destId="{E7081EF4-B0CE-44B3-93B7-84D3E2C0BEDB}" srcOrd="0" destOrd="0" parTransId="{66AA1FD7-00CE-4DC3-9C5B-6CC12EC47305}" sibTransId="{84193380-1BFE-4377-AF09-9FB57C94F648}"/>
    <dgm:cxn modelId="{9024B2AB-82EE-4711-82BC-596D4DAAD006}" srcId="{CB56BAC3-FD1F-4BA1-B0B6-057099B9CBC3}" destId="{A5EC3840-4B20-43CD-8B90-CAB59AD69436}" srcOrd="8" destOrd="0" parTransId="{B5722329-CC31-4827-8EEA-3AE8BDCC8278}" sibTransId="{4880947B-7190-4132-B161-CFF326E72AE5}"/>
    <dgm:cxn modelId="{9A0397E4-4E34-4102-8648-A27A8A9005B9}" srcId="{CB56BAC3-FD1F-4BA1-B0B6-057099B9CBC3}" destId="{E7F41321-B832-4BA5-8C21-094358E2C2DF}" srcOrd="3" destOrd="0" parTransId="{92802088-931F-4943-BF54-41E0646DD0C8}" sibTransId="{C2CAD9B0-C661-423C-A737-2BB562BC0D57}"/>
    <dgm:cxn modelId="{4519F965-74F0-4C48-AB7F-8069342DF2F8}" type="presOf" srcId="{A5EC3840-4B20-43CD-8B90-CAB59AD69436}" destId="{535AE8DB-E536-4BDE-A5FA-A86DD9BA0A7B}" srcOrd="1" destOrd="0" presId="urn:microsoft.com/office/officeart/2005/8/layout/list1"/>
    <dgm:cxn modelId="{0073D260-0C19-43FA-B5B8-FE1FFC06FC88}" type="presOf" srcId="{5EA05D5F-C655-456E-98BB-8F9D18F69466}" destId="{A5705713-66DB-4A3E-A464-8752C2373F9C}" srcOrd="0" destOrd="0" presId="urn:microsoft.com/office/officeart/2005/8/layout/list1"/>
    <dgm:cxn modelId="{7A57392C-EF47-456D-A263-123E188300AC}" type="presOf" srcId="{59EA1400-EC60-4433-8724-9EC77A2D18DD}" destId="{BF05DA87-8064-4500-A97B-BAA8676A5061}" srcOrd="1" destOrd="0" presId="urn:microsoft.com/office/officeart/2005/8/layout/list1"/>
    <dgm:cxn modelId="{CC3D94AD-3160-4463-9409-87BF97334CD0}" type="presOf" srcId="{E7F41321-B832-4BA5-8C21-094358E2C2DF}" destId="{49E75208-081E-4E4E-AE2F-E0119E28AFDF}" srcOrd="1" destOrd="0" presId="urn:microsoft.com/office/officeart/2005/8/layout/list1"/>
    <dgm:cxn modelId="{E36D5759-5FD1-4571-8B5C-E63E5E2DBCA7}" type="presOf" srcId="{E7081EF4-B0CE-44B3-93B7-84D3E2C0BEDB}" destId="{75429E85-B865-4C01-93F6-B9C2B2CC71E2}" srcOrd="1" destOrd="0" presId="urn:microsoft.com/office/officeart/2005/8/layout/list1"/>
    <dgm:cxn modelId="{492A91D2-F429-45FB-881A-97482C5785E4}" type="presOf" srcId="{7D02C62E-5EE0-40D0-93A6-659C04068247}" destId="{B3E85A7B-4C97-46B6-9C6A-D7A866041933}" srcOrd="0" destOrd="0" presId="urn:microsoft.com/office/officeart/2005/8/layout/list1"/>
    <dgm:cxn modelId="{E388F7D0-1A7D-4DC6-A960-912380911BA6}" srcId="{CB56BAC3-FD1F-4BA1-B0B6-057099B9CBC3}" destId="{198E69D8-75FA-49C6-BD2F-DE5E75BA86E0}" srcOrd="1" destOrd="0" parTransId="{28B03EDD-60D8-45F4-89DA-8ECB223E3A99}" sibTransId="{81BAB0BB-B34D-4E41-A43B-716A7CC4102C}"/>
    <dgm:cxn modelId="{C2993F38-4182-4FDF-9D0B-BB044B4E3C39}" type="presOf" srcId="{E7F41321-B832-4BA5-8C21-094358E2C2DF}" destId="{BF0843DE-7BCC-49D5-9943-C7F3C7D73671}" srcOrd="0" destOrd="0" presId="urn:microsoft.com/office/officeart/2005/8/layout/list1"/>
    <dgm:cxn modelId="{3CFD2B65-57CB-4C8F-8E93-EE0324487A7D}" type="presOf" srcId="{7044B0C4-4B64-4B21-B504-C314832EAF0B}" destId="{67768B65-024D-413B-8390-BB4BD4C24654}" srcOrd="0" destOrd="0" presId="urn:microsoft.com/office/officeart/2005/8/layout/list1"/>
    <dgm:cxn modelId="{A71BFE68-36A6-4878-AB71-AAF844896E63}" type="presOf" srcId="{A5EC3840-4B20-43CD-8B90-CAB59AD69436}" destId="{2CFE961B-AC2E-44EC-93BB-5294A3649E37}" srcOrd="0" destOrd="0" presId="urn:microsoft.com/office/officeart/2005/8/layout/list1"/>
    <dgm:cxn modelId="{6FCB954A-F95A-4165-9756-DC7DFDB0646E}" type="presOf" srcId="{270A3D08-9CF8-4F84-A1C5-91511642EDBC}" destId="{7F30C1F2-AFE5-43B5-8AAA-DB4EE68D689C}" srcOrd="0" destOrd="0" presId="urn:microsoft.com/office/officeart/2005/8/layout/list1"/>
    <dgm:cxn modelId="{9DA30E1E-4F24-4633-A10A-907C3E03E4FF}" srcId="{CB56BAC3-FD1F-4BA1-B0B6-057099B9CBC3}" destId="{7044B0C4-4B64-4B21-B504-C314832EAF0B}" srcOrd="2" destOrd="0" parTransId="{75FDB5C6-B8F5-49B2-A0B2-0371D9AC44B4}" sibTransId="{51B2D28A-4F5B-4EB7-803C-2FCF46443B55}"/>
    <dgm:cxn modelId="{FBDF4A65-C0FF-4C15-8A56-5B3E88C94334}" srcId="{CB56BAC3-FD1F-4BA1-B0B6-057099B9CBC3}" destId="{270A3D08-9CF8-4F84-A1C5-91511642EDBC}" srcOrd="7" destOrd="0" parTransId="{50AC8442-C8B7-4F60-99B5-D5555901BB62}" sibTransId="{764AC2CA-9D46-450D-A3E7-EC138AC6EC32}"/>
    <dgm:cxn modelId="{B22823F9-4E19-4520-AD88-5D6C5EC0319A}" type="presOf" srcId="{7D02C62E-5EE0-40D0-93A6-659C04068247}" destId="{9CDC482F-4868-459B-A563-96F8B46EBB15}" srcOrd="1" destOrd="0" presId="urn:microsoft.com/office/officeart/2005/8/layout/list1"/>
    <dgm:cxn modelId="{242E6994-F894-452F-8DF8-44A84478638A}" type="presOf" srcId="{198E69D8-75FA-49C6-BD2F-DE5E75BA86E0}" destId="{D4772E75-1137-4A69-B34A-73623A285D4B}" srcOrd="1" destOrd="0" presId="urn:microsoft.com/office/officeart/2005/8/layout/list1"/>
    <dgm:cxn modelId="{9C2FB840-5D92-4DE9-80B9-D95F41427169}" type="presOf" srcId="{270A3D08-9CF8-4F84-A1C5-91511642EDBC}" destId="{64926367-60BE-4500-BA3A-64B4DF48D3A2}" srcOrd="1" destOrd="0" presId="urn:microsoft.com/office/officeart/2005/8/layout/list1"/>
    <dgm:cxn modelId="{D8FF554E-4E82-4058-B17A-55F559CEA894}" type="presOf" srcId="{5EA05D5F-C655-456E-98BB-8F9D18F69466}" destId="{AF3D9C67-C5C3-46CF-B270-C868BB5CE035}" srcOrd="1" destOrd="0" presId="urn:microsoft.com/office/officeart/2005/8/layout/list1"/>
    <dgm:cxn modelId="{897FD6E3-5B56-4E8F-AA0F-F52E8C96FF1D}" type="presParOf" srcId="{C3D790A7-B70D-40C5-9D45-A10B59E8DB46}" destId="{A970EE3B-E6F9-40FC-872B-941715427D78}" srcOrd="0" destOrd="0" presId="urn:microsoft.com/office/officeart/2005/8/layout/list1"/>
    <dgm:cxn modelId="{B15B3A72-EA21-4AE4-B077-371657E9AC01}" type="presParOf" srcId="{A970EE3B-E6F9-40FC-872B-941715427D78}" destId="{361134F2-9514-4E31-83B2-199881F2E92F}" srcOrd="0" destOrd="0" presId="urn:microsoft.com/office/officeart/2005/8/layout/list1"/>
    <dgm:cxn modelId="{80D5FA48-61A7-443E-9203-F88D5CD0B7C1}" type="presParOf" srcId="{A970EE3B-E6F9-40FC-872B-941715427D78}" destId="{75429E85-B865-4C01-93F6-B9C2B2CC71E2}" srcOrd="1" destOrd="0" presId="urn:microsoft.com/office/officeart/2005/8/layout/list1"/>
    <dgm:cxn modelId="{3F2841EB-5CD4-42ED-AE5F-C43B1C6F3D08}" type="presParOf" srcId="{C3D790A7-B70D-40C5-9D45-A10B59E8DB46}" destId="{874F5DD2-3B2F-420B-A98A-CD4348AB1946}" srcOrd="1" destOrd="0" presId="urn:microsoft.com/office/officeart/2005/8/layout/list1"/>
    <dgm:cxn modelId="{48FC03D3-1241-4D3E-8F2B-9CA72DC53166}" type="presParOf" srcId="{C3D790A7-B70D-40C5-9D45-A10B59E8DB46}" destId="{B1A5A77D-E3A9-4E8C-826A-1B344885D9CE}" srcOrd="2" destOrd="0" presId="urn:microsoft.com/office/officeart/2005/8/layout/list1"/>
    <dgm:cxn modelId="{377B7699-1607-45BB-A8F2-881305BF5236}" type="presParOf" srcId="{C3D790A7-B70D-40C5-9D45-A10B59E8DB46}" destId="{B7E398BA-ACFC-49ED-A744-DD9ABB908015}" srcOrd="3" destOrd="0" presId="urn:microsoft.com/office/officeart/2005/8/layout/list1"/>
    <dgm:cxn modelId="{EB6C2959-B8F3-4B83-9D4C-012D85A2B564}" type="presParOf" srcId="{C3D790A7-B70D-40C5-9D45-A10B59E8DB46}" destId="{6F3598AA-87A4-4CAD-A5E0-AAF2AC2E4665}" srcOrd="4" destOrd="0" presId="urn:microsoft.com/office/officeart/2005/8/layout/list1"/>
    <dgm:cxn modelId="{812245E7-E998-4D5A-9CFF-F6BBE46E0028}" type="presParOf" srcId="{6F3598AA-87A4-4CAD-A5E0-AAF2AC2E4665}" destId="{D39900B0-23AF-4E81-9383-74E51F4CC717}" srcOrd="0" destOrd="0" presId="urn:microsoft.com/office/officeart/2005/8/layout/list1"/>
    <dgm:cxn modelId="{8FC0D884-89AD-4A04-8742-A40417694E35}" type="presParOf" srcId="{6F3598AA-87A4-4CAD-A5E0-AAF2AC2E4665}" destId="{D4772E75-1137-4A69-B34A-73623A285D4B}" srcOrd="1" destOrd="0" presId="urn:microsoft.com/office/officeart/2005/8/layout/list1"/>
    <dgm:cxn modelId="{CFE6ADBD-FBBA-49A1-AB8A-1E51912640DF}" type="presParOf" srcId="{C3D790A7-B70D-40C5-9D45-A10B59E8DB46}" destId="{5B1197F7-8132-4CA0-AD2B-16005085A6D2}" srcOrd="5" destOrd="0" presId="urn:microsoft.com/office/officeart/2005/8/layout/list1"/>
    <dgm:cxn modelId="{094E103C-F0BF-4DE2-B81B-D4E3EDBB9632}" type="presParOf" srcId="{C3D790A7-B70D-40C5-9D45-A10B59E8DB46}" destId="{DDD6E54A-6A76-41B2-A8ED-CFB9CF9908B6}" srcOrd="6" destOrd="0" presId="urn:microsoft.com/office/officeart/2005/8/layout/list1"/>
    <dgm:cxn modelId="{4C55DF9E-A3CF-494F-B816-D1EF5F27B07A}" type="presParOf" srcId="{C3D790A7-B70D-40C5-9D45-A10B59E8DB46}" destId="{99FA7836-2755-4FA6-A18F-F59A2B5156BB}" srcOrd="7" destOrd="0" presId="urn:microsoft.com/office/officeart/2005/8/layout/list1"/>
    <dgm:cxn modelId="{D5848A21-D324-483B-A715-D0338045ED80}" type="presParOf" srcId="{C3D790A7-B70D-40C5-9D45-A10B59E8DB46}" destId="{92D86B43-B53C-4910-907C-97E14648CB82}" srcOrd="8" destOrd="0" presId="urn:microsoft.com/office/officeart/2005/8/layout/list1"/>
    <dgm:cxn modelId="{6E785F6A-B446-45F1-9218-9E37A154539D}" type="presParOf" srcId="{92D86B43-B53C-4910-907C-97E14648CB82}" destId="{67768B65-024D-413B-8390-BB4BD4C24654}" srcOrd="0" destOrd="0" presId="urn:microsoft.com/office/officeart/2005/8/layout/list1"/>
    <dgm:cxn modelId="{8E106A54-A417-461C-84BF-0F9CA05B0F40}" type="presParOf" srcId="{92D86B43-B53C-4910-907C-97E14648CB82}" destId="{327D5071-BDAA-474D-9134-992C884869A3}" srcOrd="1" destOrd="0" presId="urn:microsoft.com/office/officeart/2005/8/layout/list1"/>
    <dgm:cxn modelId="{8025F2B9-09D7-4DFB-A55F-3E8FD5CD488F}" type="presParOf" srcId="{C3D790A7-B70D-40C5-9D45-A10B59E8DB46}" destId="{A0A8703B-16C8-49A9-9F25-E10216430A9D}" srcOrd="9" destOrd="0" presId="urn:microsoft.com/office/officeart/2005/8/layout/list1"/>
    <dgm:cxn modelId="{2B8092DD-3BA1-4542-99F7-EDFC0358E91A}" type="presParOf" srcId="{C3D790A7-B70D-40C5-9D45-A10B59E8DB46}" destId="{54995B61-3D00-43B3-B2B1-23793B44CC8F}" srcOrd="10" destOrd="0" presId="urn:microsoft.com/office/officeart/2005/8/layout/list1"/>
    <dgm:cxn modelId="{0615E3EF-DA35-4D56-A252-2F27AD826907}" type="presParOf" srcId="{C3D790A7-B70D-40C5-9D45-A10B59E8DB46}" destId="{DB6BBF3B-BB71-4D0F-8F74-654F461B618C}" srcOrd="11" destOrd="0" presId="urn:microsoft.com/office/officeart/2005/8/layout/list1"/>
    <dgm:cxn modelId="{B45AC437-5412-4C7D-A9C3-C2EF5E61AC9F}" type="presParOf" srcId="{C3D790A7-B70D-40C5-9D45-A10B59E8DB46}" destId="{4A019E71-44F5-4ABB-86AB-233E1601E480}" srcOrd="12" destOrd="0" presId="urn:microsoft.com/office/officeart/2005/8/layout/list1"/>
    <dgm:cxn modelId="{E79C9284-8181-4DFE-B620-26FC9182F5AA}" type="presParOf" srcId="{4A019E71-44F5-4ABB-86AB-233E1601E480}" destId="{BF0843DE-7BCC-49D5-9943-C7F3C7D73671}" srcOrd="0" destOrd="0" presId="urn:microsoft.com/office/officeart/2005/8/layout/list1"/>
    <dgm:cxn modelId="{9018A8BF-B84C-4F93-97EB-37A6E834FFFE}" type="presParOf" srcId="{4A019E71-44F5-4ABB-86AB-233E1601E480}" destId="{49E75208-081E-4E4E-AE2F-E0119E28AFDF}" srcOrd="1" destOrd="0" presId="urn:microsoft.com/office/officeart/2005/8/layout/list1"/>
    <dgm:cxn modelId="{79678CDC-B4EF-4CF1-A240-F4C36983869D}" type="presParOf" srcId="{C3D790A7-B70D-40C5-9D45-A10B59E8DB46}" destId="{82B87B2B-10FD-47DC-84C7-22E1365419C1}" srcOrd="13" destOrd="0" presId="urn:microsoft.com/office/officeart/2005/8/layout/list1"/>
    <dgm:cxn modelId="{A5451B47-B6EE-4022-A611-05DB3533AB86}" type="presParOf" srcId="{C3D790A7-B70D-40C5-9D45-A10B59E8DB46}" destId="{931E9EC6-9F4E-477E-94F6-D7391A8356FC}" srcOrd="14" destOrd="0" presId="urn:microsoft.com/office/officeart/2005/8/layout/list1"/>
    <dgm:cxn modelId="{71B4CCD2-A248-49AD-B147-8B5B02D74694}" type="presParOf" srcId="{C3D790A7-B70D-40C5-9D45-A10B59E8DB46}" destId="{383CB687-6B60-4D5B-A1D1-457C7264689D}" srcOrd="15" destOrd="0" presId="urn:microsoft.com/office/officeart/2005/8/layout/list1"/>
    <dgm:cxn modelId="{8F5D1D8F-DFB8-4395-913A-FAD1B2F4B439}" type="presParOf" srcId="{C3D790A7-B70D-40C5-9D45-A10B59E8DB46}" destId="{EE573532-4BAB-492D-8FBC-80A0577F035B}" srcOrd="16" destOrd="0" presId="urn:microsoft.com/office/officeart/2005/8/layout/list1"/>
    <dgm:cxn modelId="{AD5EF0CE-A2BD-4355-B0FA-2A5413999628}" type="presParOf" srcId="{EE573532-4BAB-492D-8FBC-80A0577F035B}" destId="{A5705713-66DB-4A3E-A464-8752C2373F9C}" srcOrd="0" destOrd="0" presId="urn:microsoft.com/office/officeart/2005/8/layout/list1"/>
    <dgm:cxn modelId="{B940E179-8D12-4E2F-AB81-7B6682FEF194}" type="presParOf" srcId="{EE573532-4BAB-492D-8FBC-80A0577F035B}" destId="{AF3D9C67-C5C3-46CF-B270-C868BB5CE035}" srcOrd="1" destOrd="0" presId="urn:microsoft.com/office/officeart/2005/8/layout/list1"/>
    <dgm:cxn modelId="{5293DB13-C264-4FF1-9D8F-E3B1CBAF51A7}" type="presParOf" srcId="{C3D790A7-B70D-40C5-9D45-A10B59E8DB46}" destId="{BAF2CA49-6539-4053-B8CF-EA2E59871AEC}" srcOrd="17" destOrd="0" presId="urn:microsoft.com/office/officeart/2005/8/layout/list1"/>
    <dgm:cxn modelId="{8EC5008B-545E-4FDF-9EDE-82253076D8AC}" type="presParOf" srcId="{C3D790A7-B70D-40C5-9D45-A10B59E8DB46}" destId="{B10E54D8-642C-42E0-AD25-1C600661C327}" srcOrd="18" destOrd="0" presId="urn:microsoft.com/office/officeart/2005/8/layout/list1"/>
    <dgm:cxn modelId="{C767E3EF-102A-4D5C-A156-CFA9E3C2F554}" type="presParOf" srcId="{C3D790A7-B70D-40C5-9D45-A10B59E8DB46}" destId="{C5FA91F9-7D66-4389-90ED-264DD1361DF6}" srcOrd="19" destOrd="0" presId="urn:microsoft.com/office/officeart/2005/8/layout/list1"/>
    <dgm:cxn modelId="{32F8B5D4-4198-4F58-82C5-809838DC0E4E}" type="presParOf" srcId="{C3D790A7-B70D-40C5-9D45-A10B59E8DB46}" destId="{21F73834-E13B-4E2F-B328-B18B5BAAFBEC}" srcOrd="20" destOrd="0" presId="urn:microsoft.com/office/officeart/2005/8/layout/list1"/>
    <dgm:cxn modelId="{133DFCEA-30AE-4D05-A8EE-1C54C92F8C27}" type="presParOf" srcId="{21F73834-E13B-4E2F-B328-B18B5BAAFBEC}" destId="{53D8901C-DDDD-4C8B-8E73-843D4FEB2A89}" srcOrd="0" destOrd="0" presId="urn:microsoft.com/office/officeart/2005/8/layout/list1"/>
    <dgm:cxn modelId="{6A52E8DF-0CB3-46BD-9FB3-1AC0DD958F02}" type="presParOf" srcId="{21F73834-E13B-4E2F-B328-B18B5BAAFBEC}" destId="{BF05DA87-8064-4500-A97B-BAA8676A5061}" srcOrd="1" destOrd="0" presId="urn:microsoft.com/office/officeart/2005/8/layout/list1"/>
    <dgm:cxn modelId="{8DE5EB62-7D63-490F-B52C-7E7B8A8E7A9C}" type="presParOf" srcId="{C3D790A7-B70D-40C5-9D45-A10B59E8DB46}" destId="{DDB96F2A-BB7A-474D-B0A8-1F0C72FE7081}" srcOrd="21" destOrd="0" presId="urn:microsoft.com/office/officeart/2005/8/layout/list1"/>
    <dgm:cxn modelId="{ADE38F34-AAD2-4883-8153-9D260B52D258}" type="presParOf" srcId="{C3D790A7-B70D-40C5-9D45-A10B59E8DB46}" destId="{CE3B0BFA-3DBB-4B28-9B8D-DF2A4BE1C857}" srcOrd="22" destOrd="0" presId="urn:microsoft.com/office/officeart/2005/8/layout/list1"/>
    <dgm:cxn modelId="{9B79521F-3931-4370-9081-270F5886604A}" type="presParOf" srcId="{C3D790A7-B70D-40C5-9D45-A10B59E8DB46}" destId="{48473F05-9E2C-4143-A129-99E0C098334E}" srcOrd="23" destOrd="0" presId="urn:microsoft.com/office/officeart/2005/8/layout/list1"/>
    <dgm:cxn modelId="{B8D68A9F-5E53-40AF-9C42-69D0AA20C37A}" type="presParOf" srcId="{C3D790A7-B70D-40C5-9D45-A10B59E8DB46}" destId="{E62F0EB3-FDF0-4E35-BEC6-35E2F8D8CC84}" srcOrd="24" destOrd="0" presId="urn:microsoft.com/office/officeart/2005/8/layout/list1"/>
    <dgm:cxn modelId="{C3945920-D3BB-47AA-A397-E90D492994D7}" type="presParOf" srcId="{E62F0EB3-FDF0-4E35-BEC6-35E2F8D8CC84}" destId="{B3E85A7B-4C97-46B6-9C6A-D7A866041933}" srcOrd="0" destOrd="0" presId="urn:microsoft.com/office/officeart/2005/8/layout/list1"/>
    <dgm:cxn modelId="{4C00FC5E-A0F4-46D2-AA1D-D4EFA0A25E0C}" type="presParOf" srcId="{E62F0EB3-FDF0-4E35-BEC6-35E2F8D8CC84}" destId="{9CDC482F-4868-459B-A563-96F8B46EBB15}" srcOrd="1" destOrd="0" presId="urn:microsoft.com/office/officeart/2005/8/layout/list1"/>
    <dgm:cxn modelId="{E8682DE6-BE39-4E15-B26E-73BDCF868990}" type="presParOf" srcId="{C3D790A7-B70D-40C5-9D45-A10B59E8DB46}" destId="{3005C302-DB10-4693-8830-6369F5450AF0}" srcOrd="25" destOrd="0" presId="urn:microsoft.com/office/officeart/2005/8/layout/list1"/>
    <dgm:cxn modelId="{AE32CE03-AC6A-4503-8F92-7CB90A0E8EDD}" type="presParOf" srcId="{C3D790A7-B70D-40C5-9D45-A10B59E8DB46}" destId="{E91782C1-C9D9-4D2E-9DAF-593F43A82133}" srcOrd="26" destOrd="0" presId="urn:microsoft.com/office/officeart/2005/8/layout/list1"/>
    <dgm:cxn modelId="{57528C0E-133D-4E53-8937-EDC085FC92B0}" type="presParOf" srcId="{C3D790A7-B70D-40C5-9D45-A10B59E8DB46}" destId="{53028E75-E7F4-44A9-B70F-42FC53FF7E5F}" srcOrd="27" destOrd="0" presId="urn:microsoft.com/office/officeart/2005/8/layout/list1"/>
    <dgm:cxn modelId="{71CFD214-AE7B-4BF2-AFAE-34721F4DE8D6}" type="presParOf" srcId="{C3D790A7-B70D-40C5-9D45-A10B59E8DB46}" destId="{95D2D033-4E92-4F91-92A5-01CB0AE6640A}" srcOrd="28" destOrd="0" presId="urn:microsoft.com/office/officeart/2005/8/layout/list1"/>
    <dgm:cxn modelId="{769C0B45-6924-4DA6-95F3-11CE649B6E74}" type="presParOf" srcId="{95D2D033-4E92-4F91-92A5-01CB0AE6640A}" destId="{7F30C1F2-AFE5-43B5-8AAA-DB4EE68D689C}" srcOrd="0" destOrd="0" presId="urn:microsoft.com/office/officeart/2005/8/layout/list1"/>
    <dgm:cxn modelId="{387CD0B7-4369-4536-AA5E-7453BF375CB9}" type="presParOf" srcId="{95D2D033-4E92-4F91-92A5-01CB0AE6640A}" destId="{64926367-60BE-4500-BA3A-64B4DF48D3A2}" srcOrd="1" destOrd="0" presId="urn:microsoft.com/office/officeart/2005/8/layout/list1"/>
    <dgm:cxn modelId="{08A02A37-122A-4C4E-A33F-66EC886B191C}" type="presParOf" srcId="{C3D790A7-B70D-40C5-9D45-A10B59E8DB46}" destId="{2B9D564F-7A4D-4AC9-A531-391AD3A1F4B1}" srcOrd="29" destOrd="0" presId="urn:microsoft.com/office/officeart/2005/8/layout/list1"/>
    <dgm:cxn modelId="{E24662DF-49A8-4C61-B2BD-D5A40B9ADD91}" type="presParOf" srcId="{C3D790A7-B70D-40C5-9D45-A10B59E8DB46}" destId="{8BC1016F-BABC-463E-8023-D98E048AC391}" srcOrd="30" destOrd="0" presId="urn:microsoft.com/office/officeart/2005/8/layout/list1"/>
    <dgm:cxn modelId="{A2899EA2-8275-4F24-8AA6-DF616C53A126}" type="presParOf" srcId="{C3D790A7-B70D-40C5-9D45-A10B59E8DB46}" destId="{F9EC9D78-816B-4FDD-B583-CDFD10E6E113}" srcOrd="31" destOrd="0" presId="urn:microsoft.com/office/officeart/2005/8/layout/list1"/>
    <dgm:cxn modelId="{747A7BC2-2B79-4505-8083-4209BBAB31D4}" type="presParOf" srcId="{C3D790A7-B70D-40C5-9D45-A10B59E8DB46}" destId="{160CD552-74F1-4077-95E2-47A97CE6F44A}" srcOrd="32" destOrd="0" presId="urn:microsoft.com/office/officeart/2005/8/layout/list1"/>
    <dgm:cxn modelId="{B02CFB6B-5BFD-48CF-A59A-598CA28B1D45}" type="presParOf" srcId="{160CD552-74F1-4077-95E2-47A97CE6F44A}" destId="{2CFE961B-AC2E-44EC-93BB-5294A3649E37}" srcOrd="0" destOrd="0" presId="urn:microsoft.com/office/officeart/2005/8/layout/list1"/>
    <dgm:cxn modelId="{93D289D3-7137-45B6-BD5D-772429956278}" type="presParOf" srcId="{160CD552-74F1-4077-95E2-47A97CE6F44A}" destId="{535AE8DB-E536-4BDE-A5FA-A86DD9BA0A7B}" srcOrd="1" destOrd="0" presId="urn:microsoft.com/office/officeart/2005/8/layout/list1"/>
    <dgm:cxn modelId="{291EA99E-DB77-49A9-BCF0-CAE7D93C2B98}" type="presParOf" srcId="{C3D790A7-B70D-40C5-9D45-A10B59E8DB46}" destId="{0ADB9C16-166B-4A81-8616-F171EE64A263}" srcOrd="33" destOrd="0" presId="urn:microsoft.com/office/officeart/2005/8/layout/list1"/>
    <dgm:cxn modelId="{775FD1AE-51FA-4B5D-983D-24987CD52F2C}" type="presParOf" srcId="{C3D790A7-B70D-40C5-9D45-A10B59E8DB46}" destId="{3707BC23-0BCA-44C7-B4CA-88F40926201D}"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0BEA5-D386-407C-A8F4-7CA9C14A7573}"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AB017638-0F7C-4587-BAFB-983645EB53BC}">
      <dgm:prSet phldrT="[Text]"/>
      <dgm:spPr/>
      <dgm:t>
        <a:bodyPr/>
        <a:lstStyle/>
        <a:p>
          <a:r>
            <a:rPr lang="en-US" dirty="0" smtClean="0"/>
            <a:t>Establish Government-Wide Data Standards</a:t>
          </a:r>
          <a:endParaRPr lang="en-US" dirty="0"/>
        </a:p>
      </dgm:t>
    </dgm:pt>
    <dgm:pt modelId="{B67939FA-E57F-4293-9271-45445F9B9CE1}" type="parTrans" cxnId="{53923312-E756-449B-B636-1393BC0AD3FF}">
      <dgm:prSet/>
      <dgm:spPr/>
      <dgm:t>
        <a:bodyPr/>
        <a:lstStyle/>
        <a:p>
          <a:endParaRPr lang="en-US"/>
        </a:p>
      </dgm:t>
    </dgm:pt>
    <dgm:pt modelId="{2FF00084-695D-4543-BDBE-160BA3057CBF}" type="sibTrans" cxnId="{53923312-E756-449B-B636-1393BC0AD3FF}">
      <dgm:prSet/>
      <dgm:spPr/>
      <dgm:t>
        <a:bodyPr/>
        <a:lstStyle/>
        <a:p>
          <a:endParaRPr lang="en-US"/>
        </a:p>
      </dgm:t>
    </dgm:pt>
    <dgm:pt modelId="{930A1417-A96A-44E3-8349-CEA2B3281DED}">
      <dgm:prSet phldrT="[Text]"/>
      <dgm:spPr/>
      <dgm:t>
        <a:bodyPr/>
        <a:lstStyle/>
        <a:p>
          <a:r>
            <a:rPr lang="en-US" dirty="0" smtClean="0"/>
            <a:t>Simplify Reporting</a:t>
          </a:r>
          <a:endParaRPr lang="en-US" dirty="0"/>
        </a:p>
      </dgm:t>
    </dgm:pt>
    <dgm:pt modelId="{456A759B-A5F6-456D-A474-5EA4FDC02028}" type="parTrans" cxnId="{AE5E34A0-E28D-4888-958B-6012598B3D45}">
      <dgm:prSet/>
      <dgm:spPr/>
      <dgm:t>
        <a:bodyPr/>
        <a:lstStyle/>
        <a:p>
          <a:endParaRPr lang="en-US"/>
        </a:p>
      </dgm:t>
    </dgm:pt>
    <dgm:pt modelId="{A7591FFA-71D8-4A07-BDAE-967B570634F8}" type="sibTrans" cxnId="{AE5E34A0-E28D-4888-958B-6012598B3D45}">
      <dgm:prSet/>
      <dgm:spPr/>
      <dgm:t>
        <a:bodyPr/>
        <a:lstStyle/>
        <a:p>
          <a:endParaRPr lang="en-US"/>
        </a:p>
      </dgm:t>
    </dgm:pt>
    <dgm:pt modelId="{614F4FA9-AEFC-4697-877D-CE74313D34A8}">
      <dgm:prSet phldrT="[Text]"/>
      <dgm:spPr/>
      <dgm:t>
        <a:bodyPr/>
        <a:lstStyle/>
        <a:p>
          <a:r>
            <a:rPr lang="en-US" dirty="0" smtClean="0"/>
            <a:t>Improve Quality of Data</a:t>
          </a:r>
          <a:endParaRPr lang="en-US" dirty="0"/>
        </a:p>
      </dgm:t>
    </dgm:pt>
    <dgm:pt modelId="{2AFF7B9B-4396-4CC0-8F58-33EFF8069E8C}" type="parTrans" cxnId="{BE81CCEF-7679-4A1F-A9B1-D9A718B19B09}">
      <dgm:prSet/>
      <dgm:spPr/>
      <dgm:t>
        <a:bodyPr/>
        <a:lstStyle/>
        <a:p>
          <a:endParaRPr lang="en-US"/>
        </a:p>
      </dgm:t>
    </dgm:pt>
    <dgm:pt modelId="{B6FC5CF4-4B46-4779-B1BD-DE4972120ADC}" type="sibTrans" cxnId="{BE81CCEF-7679-4A1F-A9B1-D9A718B19B09}">
      <dgm:prSet/>
      <dgm:spPr/>
      <dgm:t>
        <a:bodyPr/>
        <a:lstStyle/>
        <a:p>
          <a:endParaRPr lang="en-US"/>
        </a:p>
      </dgm:t>
    </dgm:pt>
    <dgm:pt modelId="{6C87020D-B93A-495B-BF5A-24F320BBEC52}" type="pres">
      <dgm:prSet presAssocID="{F340BEA5-D386-407C-A8F4-7CA9C14A7573}" presName="Name0" presStyleCnt="0">
        <dgm:presLayoutVars>
          <dgm:chMax val="7"/>
          <dgm:chPref val="7"/>
          <dgm:dir/>
        </dgm:presLayoutVars>
      </dgm:prSet>
      <dgm:spPr/>
      <dgm:t>
        <a:bodyPr/>
        <a:lstStyle/>
        <a:p>
          <a:endParaRPr lang="en-US"/>
        </a:p>
      </dgm:t>
    </dgm:pt>
    <dgm:pt modelId="{A71CBABE-38FF-47A0-8498-136A6086ADA8}" type="pres">
      <dgm:prSet presAssocID="{F340BEA5-D386-407C-A8F4-7CA9C14A7573}" presName="Name1" presStyleCnt="0"/>
      <dgm:spPr/>
    </dgm:pt>
    <dgm:pt modelId="{74DE453B-1195-4053-9704-9CD2705EB356}" type="pres">
      <dgm:prSet presAssocID="{F340BEA5-D386-407C-A8F4-7CA9C14A7573}" presName="cycle" presStyleCnt="0"/>
      <dgm:spPr/>
    </dgm:pt>
    <dgm:pt modelId="{9A69C756-0B72-431A-AB0D-2E58C33BD7F0}" type="pres">
      <dgm:prSet presAssocID="{F340BEA5-D386-407C-A8F4-7CA9C14A7573}" presName="srcNode" presStyleLbl="node1" presStyleIdx="0" presStyleCnt="3"/>
      <dgm:spPr/>
    </dgm:pt>
    <dgm:pt modelId="{0B50BC3B-A08B-4FE4-A456-FA353056F897}" type="pres">
      <dgm:prSet presAssocID="{F340BEA5-D386-407C-A8F4-7CA9C14A7573}" presName="conn" presStyleLbl="parChTrans1D2" presStyleIdx="0" presStyleCnt="1"/>
      <dgm:spPr/>
      <dgm:t>
        <a:bodyPr/>
        <a:lstStyle/>
        <a:p>
          <a:endParaRPr lang="en-US"/>
        </a:p>
      </dgm:t>
    </dgm:pt>
    <dgm:pt modelId="{DC6FBEA3-034F-4020-8E24-54A60B000189}" type="pres">
      <dgm:prSet presAssocID="{F340BEA5-D386-407C-A8F4-7CA9C14A7573}" presName="extraNode" presStyleLbl="node1" presStyleIdx="0" presStyleCnt="3"/>
      <dgm:spPr/>
    </dgm:pt>
    <dgm:pt modelId="{2E99302F-AB6C-4573-A996-5DB34D62C751}" type="pres">
      <dgm:prSet presAssocID="{F340BEA5-D386-407C-A8F4-7CA9C14A7573}" presName="dstNode" presStyleLbl="node1" presStyleIdx="0" presStyleCnt="3"/>
      <dgm:spPr/>
    </dgm:pt>
    <dgm:pt modelId="{D2A8B2C6-4FA8-49F6-A877-44B1ADED16AD}" type="pres">
      <dgm:prSet presAssocID="{AB017638-0F7C-4587-BAFB-983645EB53BC}" presName="text_1" presStyleLbl="node1" presStyleIdx="0" presStyleCnt="3">
        <dgm:presLayoutVars>
          <dgm:bulletEnabled val="1"/>
        </dgm:presLayoutVars>
      </dgm:prSet>
      <dgm:spPr/>
      <dgm:t>
        <a:bodyPr/>
        <a:lstStyle/>
        <a:p>
          <a:endParaRPr lang="en-US"/>
        </a:p>
      </dgm:t>
    </dgm:pt>
    <dgm:pt modelId="{9CA66D6A-EF1C-48A8-BAB5-1BC53EA05302}" type="pres">
      <dgm:prSet presAssocID="{AB017638-0F7C-4587-BAFB-983645EB53BC}" presName="accent_1" presStyleCnt="0"/>
      <dgm:spPr/>
    </dgm:pt>
    <dgm:pt modelId="{5535F436-9D42-404C-B7D1-9D6E98983F18}" type="pres">
      <dgm:prSet presAssocID="{AB017638-0F7C-4587-BAFB-983645EB53BC}" presName="accentRepeatNode" presStyleLbl="solidFgAcc1" presStyleIdx="0" presStyleCnt="3"/>
      <dgm:spPr/>
    </dgm:pt>
    <dgm:pt modelId="{6D1D96CD-1C60-4ACB-8B1D-0D42C0D2870C}" type="pres">
      <dgm:prSet presAssocID="{930A1417-A96A-44E3-8349-CEA2B3281DED}" presName="text_2" presStyleLbl="node1" presStyleIdx="1" presStyleCnt="3">
        <dgm:presLayoutVars>
          <dgm:bulletEnabled val="1"/>
        </dgm:presLayoutVars>
      </dgm:prSet>
      <dgm:spPr/>
      <dgm:t>
        <a:bodyPr/>
        <a:lstStyle/>
        <a:p>
          <a:endParaRPr lang="en-US"/>
        </a:p>
      </dgm:t>
    </dgm:pt>
    <dgm:pt modelId="{D756509B-BFF0-4655-A377-408F29007728}" type="pres">
      <dgm:prSet presAssocID="{930A1417-A96A-44E3-8349-CEA2B3281DED}" presName="accent_2" presStyleCnt="0"/>
      <dgm:spPr/>
    </dgm:pt>
    <dgm:pt modelId="{4761775A-2A67-4F84-85EB-F640E5823FEE}" type="pres">
      <dgm:prSet presAssocID="{930A1417-A96A-44E3-8349-CEA2B3281DED}" presName="accentRepeatNode" presStyleLbl="solidFgAcc1" presStyleIdx="1" presStyleCnt="3"/>
      <dgm:spPr/>
    </dgm:pt>
    <dgm:pt modelId="{6AC62F43-CDDF-45CD-B4CE-84A885B9E14A}" type="pres">
      <dgm:prSet presAssocID="{614F4FA9-AEFC-4697-877D-CE74313D34A8}" presName="text_3" presStyleLbl="node1" presStyleIdx="2" presStyleCnt="3">
        <dgm:presLayoutVars>
          <dgm:bulletEnabled val="1"/>
        </dgm:presLayoutVars>
      </dgm:prSet>
      <dgm:spPr/>
      <dgm:t>
        <a:bodyPr/>
        <a:lstStyle/>
        <a:p>
          <a:endParaRPr lang="en-US"/>
        </a:p>
      </dgm:t>
    </dgm:pt>
    <dgm:pt modelId="{E03BAB82-B83D-4ED7-8E46-17DDFDA696C7}" type="pres">
      <dgm:prSet presAssocID="{614F4FA9-AEFC-4697-877D-CE74313D34A8}" presName="accent_3" presStyleCnt="0"/>
      <dgm:spPr/>
    </dgm:pt>
    <dgm:pt modelId="{29234212-D576-452A-B24B-4EFB2F313C2E}" type="pres">
      <dgm:prSet presAssocID="{614F4FA9-AEFC-4697-877D-CE74313D34A8}" presName="accentRepeatNode" presStyleLbl="solidFgAcc1" presStyleIdx="2" presStyleCnt="3"/>
      <dgm:spPr/>
    </dgm:pt>
  </dgm:ptLst>
  <dgm:cxnLst>
    <dgm:cxn modelId="{FE24C968-ECE3-47C5-9590-45E209ACBF87}" type="presOf" srcId="{930A1417-A96A-44E3-8349-CEA2B3281DED}" destId="{6D1D96CD-1C60-4ACB-8B1D-0D42C0D2870C}" srcOrd="0" destOrd="0" presId="urn:microsoft.com/office/officeart/2008/layout/VerticalCurvedList"/>
    <dgm:cxn modelId="{53923312-E756-449B-B636-1393BC0AD3FF}" srcId="{F340BEA5-D386-407C-A8F4-7CA9C14A7573}" destId="{AB017638-0F7C-4587-BAFB-983645EB53BC}" srcOrd="0" destOrd="0" parTransId="{B67939FA-E57F-4293-9271-45445F9B9CE1}" sibTransId="{2FF00084-695D-4543-BDBE-160BA3057CBF}"/>
    <dgm:cxn modelId="{A72DA900-8BF5-4B0A-B4E2-7F982BB55D8B}" type="presOf" srcId="{AB017638-0F7C-4587-BAFB-983645EB53BC}" destId="{D2A8B2C6-4FA8-49F6-A877-44B1ADED16AD}" srcOrd="0" destOrd="0" presId="urn:microsoft.com/office/officeart/2008/layout/VerticalCurvedList"/>
    <dgm:cxn modelId="{D968C3DA-73D4-4A13-8307-55EABF51379B}" type="presOf" srcId="{2FF00084-695D-4543-BDBE-160BA3057CBF}" destId="{0B50BC3B-A08B-4FE4-A456-FA353056F897}" srcOrd="0" destOrd="0" presId="urn:microsoft.com/office/officeart/2008/layout/VerticalCurvedList"/>
    <dgm:cxn modelId="{1D1870A6-6E06-40A1-8877-4F4B5E304838}" type="presOf" srcId="{614F4FA9-AEFC-4697-877D-CE74313D34A8}" destId="{6AC62F43-CDDF-45CD-B4CE-84A885B9E14A}" srcOrd="0" destOrd="0" presId="urn:microsoft.com/office/officeart/2008/layout/VerticalCurvedList"/>
    <dgm:cxn modelId="{AE5E34A0-E28D-4888-958B-6012598B3D45}" srcId="{F340BEA5-D386-407C-A8F4-7CA9C14A7573}" destId="{930A1417-A96A-44E3-8349-CEA2B3281DED}" srcOrd="1" destOrd="0" parTransId="{456A759B-A5F6-456D-A474-5EA4FDC02028}" sibTransId="{A7591FFA-71D8-4A07-BDAE-967B570634F8}"/>
    <dgm:cxn modelId="{BE81CCEF-7679-4A1F-A9B1-D9A718B19B09}" srcId="{F340BEA5-D386-407C-A8F4-7CA9C14A7573}" destId="{614F4FA9-AEFC-4697-877D-CE74313D34A8}" srcOrd="2" destOrd="0" parTransId="{2AFF7B9B-4396-4CC0-8F58-33EFF8069E8C}" sibTransId="{B6FC5CF4-4B46-4779-B1BD-DE4972120ADC}"/>
    <dgm:cxn modelId="{7BD0C2E3-C5BF-4FC1-8165-904347F1280C}" type="presOf" srcId="{F340BEA5-D386-407C-A8F4-7CA9C14A7573}" destId="{6C87020D-B93A-495B-BF5A-24F320BBEC52}" srcOrd="0" destOrd="0" presId="urn:microsoft.com/office/officeart/2008/layout/VerticalCurvedList"/>
    <dgm:cxn modelId="{09FB9303-9E42-4EA5-9701-9DCB8E8DA302}" type="presParOf" srcId="{6C87020D-B93A-495B-BF5A-24F320BBEC52}" destId="{A71CBABE-38FF-47A0-8498-136A6086ADA8}" srcOrd="0" destOrd="0" presId="urn:microsoft.com/office/officeart/2008/layout/VerticalCurvedList"/>
    <dgm:cxn modelId="{10BEE0D5-336D-451D-B328-4CEE5E662FD8}" type="presParOf" srcId="{A71CBABE-38FF-47A0-8498-136A6086ADA8}" destId="{74DE453B-1195-4053-9704-9CD2705EB356}" srcOrd="0" destOrd="0" presId="urn:microsoft.com/office/officeart/2008/layout/VerticalCurvedList"/>
    <dgm:cxn modelId="{2D5DD62D-A4C1-41A2-8799-FB66605736B5}" type="presParOf" srcId="{74DE453B-1195-4053-9704-9CD2705EB356}" destId="{9A69C756-0B72-431A-AB0D-2E58C33BD7F0}" srcOrd="0" destOrd="0" presId="urn:microsoft.com/office/officeart/2008/layout/VerticalCurvedList"/>
    <dgm:cxn modelId="{09E2E9AE-E7CF-43D0-BFB4-2BF2F3556DC5}" type="presParOf" srcId="{74DE453B-1195-4053-9704-9CD2705EB356}" destId="{0B50BC3B-A08B-4FE4-A456-FA353056F897}" srcOrd="1" destOrd="0" presId="urn:microsoft.com/office/officeart/2008/layout/VerticalCurvedList"/>
    <dgm:cxn modelId="{CB1FACAD-D03D-4417-8CDF-C7AE010A45BF}" type="presParOf" srcId="{74DE453B-1195-4053-9704-9CD2705EB356}" destId="{DC6FBEA3-034F-4020-8E24-54A60B000189}" srcOrd="2" destOrd="0" presId="urn:microsoft.com/office/officeart/2008/layout/VerticalCurvedList"/>
    <dgm:cxn modelId="{E9029F5C-A152-435D-9F48-BBCDA918B9E4}" type="presParOf" srcId="{74DE453B-1195-4053-9704-9CD2705EB356}" destId="{2E99302F-AB6C-4573-A996-5DB34D62C751}" srcOrd="3" destOrd="0" presId="urn:microsoft.com/office/officeart/2008/layout/VerticalCurvedList"/>
    <dgm:cxn modelId="{AB52A7A1-A7ED-4B3B-A095-278C5AAD6779}" type="presParOf" srcId="{A71CBABE-38FF-47A0-8498-136A6086ADA8}" destId="{D2A8B2C6-4FA8-49F6-A877-44B1ADED16AD}" srcOrd="1" destOrd="0" presId="urn:microsoft.com/office/officeart/2008/layout/VerticalCurvedList"/>
    <dgm:cxn modelId="{F32EEA6F-9799-4AC0-830D-4BF492C144FD}" type="presParOf" srcId="{A71CBABE-38FF-47A0-8498-136A6086ADA8}" destId="{9CA66D6A-EF1C-48A8-BAB5-1BC53EA05302}" srcOrd="2" destOrd="0" presId="urn:microsoft.com/office/officeart/2008/layout/VerticalCurvedList"/>
    <dgm:cxn modelId="{66848B07-0746-4369-AD71-9BA260F55562}" type="presParOf" srcId="{9CA66D6A-EF1C-48A8-BAB5-1BC53EA05302}" destId="{5535F436-9D42-404C-B7D1-9D6E98983F18}" srcOrd="0" destOrd="0" presId="urn:microsoft.com/office/officeart/2008/layout/VerticalCurvedList"/>
    <dgm:cxn modelId="{D3B5A961-8CF2-48BF-B13C-71108255B25D}" type="presParOf" srcId="{A71CBABE-38FF-47A0-8498-136A6086ADA8}" destId="{6D1D96CD-1C60-4ACB-8B1D-0D42C0D2870C}" srcOrd="3" destOrd="0" presId="urn:microsoft.com/office/officeart/2008/layout/VerticalCurvedList"/>
    <dgm:cxn modelId="{80C7F37E-8117-4A3D-8850-59FC3A0534C1}" type="presParOf" srcId="{A71CBABE-38FF-47A0-8498-136A6086ADA8}" destId="{D756509B-BFF0-4655-A377-408F29007728}" srcOrd="4" destOrd="0" presId="urn:microsoft.com/office/officeart/2008/layout/VerticalCurvedList"/>
    <dgm:cxn modelId="{0E26F643-6DB1-472A-9CE4-C301EFE2E749}" type="presParOf" srcId="{D756509B-BFF0-4655-A377-408F29007728}" destId="{4761775A-2A67-4F84-85EB-F640E5823FEE}" srcOrd="0" destOrd="0" presId="urn:microsoft.com/office/officeart/2008/layout/VerticalCurvedList"/>
    <dgm:cxn modelId="{38FFBC33-9EC1-4E59-90C3-D16AF8AB0738}" type="presParOf" srcId="{A71CBABE-38FF-47A0-8498-136A6086ADA8}" destId="{6AC62F43-CDDF-45CD-B4CE-84A885B9E14A}" srcOrd="5" destOrd="0" presId="urn:microsoft.com/office/officeart/2008/layout/VerticalCurvedList"/>
    <dgm:cxn modelId="{39EB953F-9585-4840-9764-044D7111E913}" type="presParOf" srcId="{A71CBABE-38FF-47A0-8498-136A6086ADA8}" destId="{E03BAB82-B83D-4ED7-8E46-17DDFDA696C7}" srcOrd="6" destOrd="0" presId="urn:microsoft.com/office/officeart/2008/layout/VerticalCurvedList"/>
    <dgm:cxn modelId="{7B0B2443-6FAD-42C8-A602-48A6750D4295}" type="presParOf" srcId="{E03BAB82-B83D-4ED7-8E46-17DDFDA696C7}" destId="{29234212-D576-452A-B24B-4EFB2F313C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0BEA5-D386-407C-A8F4-7CA9C14A7573}"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AB017638-0F7C-4587-BAFB-983645EB53BC}">
      <dgm:prSet phldrT="[Text]" custT="1"/>
      <dgm:spPr/>
      <dgm:t>
        <a:bodyPr/>
        <a:lstStyle/>
        <a:p>
          <a:r>
            <a:rPr lang="en-US" sz="1600" b="0" dirty="0" smtClean="0">
              <a:latin typeface="+mn-lt"/>
              <a:cs typeface="Arial" panose="020B0604020202020204" pitchFamily="34" charset="0"/>
            </a:rPr>
            <a:t>(A) standardized reporting elements across the Federal government (§5(b)(1)(A)); </a:t>
          </a:r>
          <a:endParaRPr lang="en-US" sz="1600" b="0" dirty="0">
            <a:latin typeface="+mn-lt"/>
          </a:endParaRPr>
        </a:p>
      </dgm:t>
    </dgm:pt>
    <dgm:pt modelId="{B67939FA-E57F-4293-9271-45445F9B9CE1}" type="parTrans" cxnId="{53923312-E756-449B-B636-1393BC0AD3FF}">
      <dgm:prSet/>
      <dgm:spPr/>
      <dgm:t>
        <a:bodyPr/>
        <a:lstStyle/>
        <a:p>
          <a:endParaRPr lang="en-US" sz="1600">
            <a:solidFill>
              <a:schemeClr val="bg1"/>
            </a:solidFill>
          </a:endParaRPr>
        </a:p>
      </dgm:t>
    </dgm:pt>
    <dgm:pt modelId="{2FF00084-695D-4543-BDBE-160BA3057CBF}" type="sibTrans" cxnId="{53923312-E756-449B-B636-1393BC0AD3FF}">
      <dgm:prSet/>
      <dgm:spPr/>
      <dgm:t>
        <a:bodyPr/>
        <a:lstStyle/>
        <a:p>
          <a:endParaRPr lang="en-US" sz="1600">
            <a:solidFill>
              <a:schemeClr val="bg1"/>
            </a:solidFill>
          </a:endParaRPr>
        </a:p>
      </dgm:t>
    </dgm:pt>
    <dgm:pt modelId="{930A1417-A96A-44E3-8349-CEA2B3281DED}">
      <dgm:prSet phldrT="[Text]" custT="1"/>
      <dgm:spPr/>
      <dgm:t>
        <a:bodyPr/>
        <a:lstStyle/>
        <a:p>
          <a:r>
            <a:rPr lang="en-US" sz="1600" b="0" dirty="0" smtClean="0">
              <a:latin typeface="+mn-lt"/>
              <a:cs typeface="Arial" panose="020B0604020202020204" pitchFamily="34" charset="0"/>
            </a:rPr>
            <a:t>(B) the elimination of unnecessary duplication in financial reporting (§5(b)(1)(B)); </a:t>
          </a:r>
          <a:endParaRPr lang="en-US" sz="1600" b="0" dirty="0">
            <a:latin typeface="+mn-lt"/>
          </a:endParaRPr>
        </a:p>
      </dgm:t>
    </dgm:pt>
    <dgm:pt modelId="{456A759B-A5F6-456D-A474-5EA4FDC02028}" type="parTrans" cxnId="{AE5E34A0-E28D-4888-958B-6012598B3D45}">
      <dgm:prSet/>
      <dgm:spPr/>
      <dgm:t>
        <a:bodyPr/>
        <a:lstStyle/>
        <a:p>
          <a:endParaRPr lang="en-US" sz="1600">
            <a:solidFill>
              <a:schemeClr val="bg1"/>
            </a:solidFill>
          </a:endParaRPr>
        </a:p>
      </dgm:t>
    </dgm:pt>
    <dgm:pt modelId="{A7591FFA-71D8-4A07-BDAE-967B570634F8}" type="sibTrans" cxnId="{AE5E34A0-E28D-4888-958B-6012598B3D45}">
      <dgm:prSet/>
      <dgm:spPr/>
      <dgm:t>
        <a:bodyPr/>
        <a:lstStyle/>
        <a:p>
          <a:endParaRPr lang="en-US" sz="1600">
            <a:solidFill>
              <a:schemeClr val="bg1"/>
            </a:solidFill>
          </a:endParaRPr>
        </a:p>
      </dgm:t>
    </dgm:pt>
    <dgm:pt modelId="{614F4FA9-AEFC-4697-877D-CE74313D34A8}">
      <dgm:prSet phldrT="[Text]" custT="1"/>
      <dgm:spPr/>
      <dgm:t>
        <a:bodyPr/>
        <a:lstStyle/>
        <a:p>
          <a:r>
            <a:rPr lang="en-US" sz="1600" b="0" dirty="0" smtClean="0">
              <a:latin typeface="+mn-lt"/>
              <a:cs typeface="Arial" panose="020B0604020202020204" pitchFamily="34" charset="0"/>
            </a:rPr>
            <a:t>(C) the reduction of compliance costs for recipients of Federal awards (§5(b)(1)(C)).” </a:t>
          </a:r>
          <a:endParaRPr lang="en-US" sz="1600" b="0" dirty="0">
            <a:latin typeface="+mn-lt"/>
          </a:endParaRPr>
        </a:p>
      </dgm:t>
    </dgm:pt>
    <dgm:pt modelId="{2AFF7B9B-4396-4CC0-8F58-33EFF8069E8C}" type="parTrans" cxnId="{BE81CCEF-7679-4A1F-A9B1-D9A718B19B09}">
      <dgm:prSet/>
      <dgm:spPr/>
      <dgm:t>
        <a:bodyPr/>
        <a:lstStyle/>
        <a:p>
          <a:endParaRPr lang="en-US" sz="1600">
            <a:solidFill>
              <a:schemeClr val="bg1"/>
            </a:solidFill>
          </a:endParaRPr>
        </a:p>
      </dgm:t>
    </dgm:pt>
    <dgm:pt modelId="{B6FC5CF4-4B46-4779-B1BD-DE4972120ADC}" type="sibTrans" cxnId="{BE81CCEF-7679-4A1F-A9B1-D9A718B19B09}">
      <dgm:prSet/>
      <dgm:spPr/>
      <dgm:t>
        <a:bodyPr/>
        <a:lstStyle/>
        <a:p>
          <a:endParaRPr lang="en-US" sz="1600">
            <a:solidFill>
              <a:schemeClr val="bg1"/>
            </a:solidFill>
          </a:endParaRPr>
        </a:p>
      </dgm:t>
    </dgm:pt>
    <dgm:pt modelId="{6C87020D-B93A-495B-BF5A-24F320BBEC52}" type="pres">
      <dgm:prSet presAssocID="{F340BEA5-D386-407C-A8F4-7CA9C14A7573}" presName="Name0" presStyleCnt="0">
        <dgm:presLayoutVars>
          <dgm:chMax val="7"/>
          <dgm:chPref val="7"/>
          <dgm:dir/>
        </dgm:presLayoutVars>
      </dgm:prSet>
      <dgm:spPr/>
      <dgm:t>
        <a:bodyPr/>
        <a:lstStyle/>
        <a:p>
          <a:endParaRPr lang="en-US"/>
        </a:p>
      </dgm:t>
    </dgm:pt>
    <dgm:pt modelId="{A71CBABE-38FF-47A0-8498-136A6086ADA8}" type="pres">
      <dgm:prSet presAssocID="{F340BEA5-D386-407C-A8F4-7CA9C14A7573}" presName="Name1" presStyleCnt="0"/>
      <dgm:spPr/>
      <dgm:t>
        <a:bodyPr/>
        <a:lstStyle/>
        <a:p>
          <a:endParaRPr lang="en-US"/>
        </a:p>
      </dgm:t>
    </dgm:pt>
    <dgm:pt modelId="{74DE453B-1195-4053-9704-9CD2705EB356}" type="pres">
      <dgm:prSet presAssocID="{F340BEA5-D386-407C-A8F4-7CA9C14A7573}" presName="cycle" presStyleCnt="0"/>
      <dgm:spPr/>
      <dgm:t>
        <a:bodyPr/>
        <a:lstStyle/>
        <a:p>
          <a:endParaRPr lang="en-US"/>
        </a:p>
      </dgm:t>
    </dgm:pt>
    <dgm:pt modelId="{9A69C756-0B72-431A-AB0D-2E58C33BD7F0}" type="pres">
      <dgm:prSet presAssocID="{F340BEA5-D386-407C-A8F4-7CA9C14A7573}" presName="srcNode" presStyleLbl="node1" presStyleIdx="0" presStyleCnt="3"/>
      <dgm:spPr/>
      <dgm:t>
        <a:bodyPr/>
        <a:lstStyle/>
        <a:p>
          <a:endParaRPr lang="en-US"/>
        </a:p>
      </dgm:t>
    </dgm:pt>
    <dgm:pt modelId="{0B50BC3B-A08B-4FE4-A456-FA353056F897}" type="pres">
      <dgm:prSet presAssocID="{F340BEA5-D386-407C-A8F4-7CA9C14A7573}" presName="conn" presStyleLbl="parChTrans1D2" presStyleIdx="0" presStyleCnt="1"/>
      <dgm:spPr/>
      <dgm:t>
        <a:bodyPr/>
        <a:lstStyle/>
        <a:p>
          <a:endParaRPr lang="en-US"/>
        </a:p>
      </dgm:t>
    </dgm:pt>
    <dgm:pt modelId="{DC6FBEA3-034F-4020-8E24-54A60B000189}" type="pres">
      <dgm:prSet presAssocID="{F340BEA5-D386-407C-A8F4-7CA9C14A7573}" presName="extraNode" presStyleLbl="node1" presStyleIdx="0" presStyleCnt="3"/>
      <dgm:spPr/>
      <dgm:t>
        <a:bodyPr/>
        <a:lstStyle/>
        <a:p>
          <a:endParaRPr lang="en-US"/>
        </a:p>
      </dgm:t>
    </dgm:pt>
    <dgm:pt modelId="{2E99302F-AB6C-4573-A996-5DB34D62C751}" type="pres">
      <dgm:prSet presAssocID="{F340BEA5-D386-407C-A8F4-7CA9C14A7573}" presName="dstNode" presStyleLbl="node1" presStyleIdx="0" presStyleCnt="3"/>
      <dgm:spPr/>
      <dgm:t>
        <a:bodyPr/>
        <a:lstStyle/>
        <a:p>
          <a:endParaRPr lang="en-US"/>
        </a:p>
      </dgm:t>
    </dgm:pt>
    <dgm:pt modelId="{D2A8B2C6-4FA8-49F6-A877-44B1ADED16AD}" type="pres">
      <dgm:prSet presAssocID="{AB017638-0F7C-4587-BAFB-983645EB53BC}" presName="text_1" presStyleLbl="node1" presStyleIdx="0" presStyleCnt="3">
        <dgm:presLayoutVars>
          <dgm:bulletEnabled val="1"/>
        </dgm:presLayoutVars>
      </dgm:prSet>
      <dgm:spPr/>
      <dgm:t>
        <a:bodyPr/>
        <a:lstStyle/>
        <a:p>
          <a:endParaRPr lang="en-US"/>
        </a:p>
      </dgm:t>
    </dgm:pt>
    <dgm:pt modelId="{9CA66D6A-EF1C-48A8-BAB5-1BC53EA05302}" type="pres">
      <dgm:prSet presAssocID="{AB017638-0F7C-4587-BAFB-983645EB53BC}" presName="accent_1" presStyleCnt="0"/>
      <dgm:spPr/>
      <dgm:t>
        <a:bodyPr/>
        <a:lstStyle/>
        <a:p>
          <a:endParaRPr lang="en-US"/>
        </a:p>
      </dgm:t>
    </dgm:pt>
    <dgm:pt modelId="{5535F436-9D42-404C-B7D1-9D6E98983F18}" type="pres">
      <dgm:prSet presAssocID="{AB017638-0F7C-4587-BAFB-983645EB53BC}" presName="accentRepeatNode" presStyleLbl="solidFgAcc1" presStyleIdx="0" presStyleCnt="3"/>
      <dgm:spPr/>
      <dgm:t>
        <a:bodyPr/>
        <a:lstStyle/>
        <a:p>
          <a:endParaRPr lang="en-US"/>
        </a:p>
      </dgm:t>
    </dgm:pt>
    <dgm:pt modelId="{6D1D96CD-1C60-4ACB-8B1D-0D42C0D2870C}" type="pres">
      <dgm:prSet presAssocID="{930A1417-A96A-44E3-8349-CEA2B3281DED}" presName="text_2" presStyleLbl="node1" presStyleIdx="1" presStyleCnt="3">
        <dgm:presLayoutVars>
          <dgm:bulletEnabled val="1"/>
        </dgm:presLayoutVars>
      </dgm:prSet>
      <dgm:spPr/>
      <dgm:t>
        <a:bodyPr/>
        <a:lstStyle/>
        <a:p>
          <a:endParaRPr lang="en-US"/>
        </a:p>
      </dgm:t>
    </dgm:pt>
    <dgm:pt modelId="{D756509B-BFF0-4655-A377-408F29007728}" type="pres">
      <dgm:prSet presAssocID="{930A1417-A96A-44E3-8349-CEA2B3281DED}" presName="accent_2" presStyleCnt="0"/>
      <dgm:spPr/>
      <dgm:t>
        <a:bodyPr/>
        <a:lstStyle/>
        <a:p>
          <a:endParaRPr lang="en-US"/>
        </a:p>
      </dgm:t>
    </dgm:pt>
    <dgm:pt modelId="{4761775A-2A67-4F84-85EB-F640E5823FEE}" type="pres">
      <dgm:prSet presAssocID="{930A1417-A96A-44E3-8349-CEA2B3281DED}" presName="accentRepeatNode" presStyleLbl="solidFgAcc1" presStyleIdx="1" presStyleCnt="3"/>
      <dgm:spPr/>
      <dgm:t>
        <a:bodyPr/>
        <a:lstStyle/>
        <a:p>
          <a:endParaRPr lang="en-US"/>
        </a:p>
      </dgm:t>
    </dgm:pt>
    <dgm:pt modelId="{6AC62F43-CDDF-45CD-B4CE-84A885B9E14A}" type="pres">
      <dgm:prSet presAssocID="{614F4FA9-AEFC-4697-877D-CE74313D34A8}" presName="text_3" presStyleLbl="node1" presStyleIdx="2" presStyleCnt="3">
        <dgm:presLayoutVars>
          <dgm:bulletEnabled val="1"/>
        </dgm:presLayoutVars>
      </dgm:prSet>
      <dgm:spPr/>
      <dgm:t>
        <a:bodyPr/>
        <a:lstStyle/>
        <a:p>
          <a:endParaRPr lang="en-US"/>
        </a:p>
      </dgm:t>
    </dgm:pt>
    <dgm:pt modelId="{E03BAB82-B83D-4ED7-8E46-17DDFDA696C7}" type="pres">
      <dgm:prSet presAssocID="{614F4FA9-AEFC-4697-877D-CE74313D34A8}" presName="accent_3" presStyleCnt="0"/>
      <dgm:spPr/>
      <dgm:t>
        <a:bodyPr/>
        <a:lstStyle/>
        <a:p>
          <a:endParaRPr lang="en-US"/>
        </a:p>
      </dgm:t>
    </dgm:pt>
    <dgm:pt modelId="{29234212-D576-452A-B24B-4EFB2F313C2E}" type="pres">
      <dgm:prSet presAssocID="{614F4FA9-AEFC-4697-877D-CE74313D34A8}" presName="accentRepeatNode" presStyleLbl="solidFgAcc1" presStyleIdx="2" presStyleCnt="3"/>
      <dgm:spPr/>
      <dgm:t>
        <a:bodyPr/>
        <a:lstStyle/>
        <a:p>
          <a:endParaRPr lang="en-US"/>
        </a:p>
      </dgm:t>
    </dgm:pt>
  </dgm:ptLst>
  <dgm:cxnLst>
    <dgm:cxn modelId="{53923312-E756-449B-B636-1393BC0AD3FF}" srcId="{F340BEA5-D386-407C-A8F4-7CA9C14A7573}" destId="{AB017638-0F7C-4587-BAFB-983645EB53BC}" srcOrd="0" destOrd="0" parTransId="{B67939FA-E57F-4293-9271-45445F9B9CE1}" sibTransId="{2FF00084-695D-4543-BDBE-160BA3057CBF}"/>
    <dgm:cxn modelId="{BE226153-A1C5-429B-BA88-DAAC05773479}" type="presOf" srcId="{2FF00084-695D-4543-BDBE-160BA3057CBF}" destId="{0B50BC3B-A08B-4FE4-A456-FA353056F897}" srcOrd="0" destOrd="0" presId="urn:microsoft.com/office/officeart/2008/layout/VerticalCurvedList"/>
    <dgm:cxn modelId="{C6045A5B-8EB2-48DF-85B5-E221FEA6F2C3}" type="presOf" srcId="{AB017638-0F7C-4587-BAFB-983645EB53BC}" destId="{D2A8B2C6-4FA8-49F6-A877-44B1ADED16AD}" srcOrd="0" destOrd="0" presId="urn:microsoft.com/office/officeart/2008/layout/VerticalCurvedList"/>
    <dgm:cxn modelId="{3E5DC89E-2C41-4E42-9BBB-E19BF4571D03}" type="presOf" srcId="{930A1417-A96A-44E3-8349-CEA2B3281DED}" destId="{6D1D96CD-1C60-4ACB-8B1D-0D42C0D2870C}" srcOrd="0" destOrd="0" presId="urn:microsoft.com/office/officeart/2008/layout/VerticalCurvedList"/>
    <dgm:cxn modelId="{7AD001DA-9DC1-43A5-BD9B-F13FC9186B3B}" type="presOf" srcId="{F340BEA5-D386-407C-A8F4-7CA9C14A7573}" destId="{6C87020D-B93A-495B-BF5A-24F320BBEC52}" srcOrd="0" destOrd="0" presId="urn:microsoft.com/office/officeart/2008/layout/VerticalCurvedList"/>
    <dgm:cxn modelId="{AE5E34A0-E28D-4888-958B-6012598B3D45}" srcId="{F340BEA5-D386-407C-A8F4-7CA9C14A7573}" destId="{930A1417-A96A-44E3-8349-CEA2B3281DED}" srcOrd="1" destOrd="0" parTransId="{456A759B-A5F6-456D-A474-5EA4FDC02028}" sibTransId="{A7591FFA-71D8-4A07-BDAE-967B570634F8}"/>
    <dgm:cxn modelId="{BE81CCEF-7679-4A1F-A9B1-D9A718B19B09}" srcId="{F340BEA5-D386-407C-A8F4-7CA9C14A7573}" destId="{614F4FA9-AEFC-4697-877D-CE74313D34A8}" srcOrd="2" destOrd="0" parTransId="{2AFF7B9B-4396-4CC0-8F58-33EFF8069E8C}" sibTransId="{B6FC5CF4-4B46-4779-B1BD-DE4972120ADC}"/>
    <dgm:cxn modelId="{2EC28399-501B-45B8-BC6E-7CC629D8CC20}" type="presOf" srcId="{614F4FA9-AEFC-4697-877D-CE74313D34A8}" destId="{6AC62F43-CDDF-45CD-B4CE-84A885B9E14A}" srcOrd="0" destOrd="0" presId="urn:microsoft.com/office/officeart/2008/layout/VerticalCurvedList"/>
    <dgm:cxn modelId="{FF0D080C-1906-493F-A8EC-C9A511612D2F}" type="presParOf" srcId="{6C87020D-B93A-495B-BF5A-24F320BBEC52}" destId="{A71CBABE-38FF-47A0-8498-136A6086ADA8}" srcOrd="0" destOrd="0" presId="urn:microsoft.com/office/officeart/2008/layout/VerticalCurvedList"/>
    <dgm:cxn modelId="{F7156208-445B-4062-8232-8EEAD5CA19D7}" type="presParOf" srcId="{A71CBABE-38FF-47A0-8498-136A6086ADA8}" destId="{74DE453B-1195-4053-9704-9CD2705EB356}" srcOrd="0" destOrd="0" presId="urn:microsoft.com/office/officeart/2008/layout/VerticalCurvedList"/>
    <dgm:cxn modelId="{5ED6CABA-9BBD-4FB3-A0DD-179BF272C973}" type="presParOf" srcId="{74DE453B-1195-4053-9704-9CD2705EB356}" destId="{9A69C756-0B72-431A-AB0D-2E58C33BD7F0}" srcOrd="0" destOrd="0" presId="urn:microsoft.com/office/officeart/2008/layout/VerticalCurvedList"/>
    <dgm:cxn modelId="{B1407233-2332-46C3-86DE-2CA4015F3BAA}" type="presParOf" srcId="{74DE453B-1195-4053-9704-9CD2705EB356}" destId="{0B50BC3B-A08B-4FE4-A456-FA353056F897}" srcOrd="1" destOrd="0" presId="urn:microsoft.com/office/officeart/2008/layout/VerticalCurvedList"/>
    <dgm:cxn modelId="{85A73F0A-B93F-4CB8-995B-76D337197DDB}" type="presParOf" srcId="{74DE453B-1195-4053-9704-9CD2705EB356}" destId="{DC6FBEA3-034F-4020-8E24-54A60B000189}" srcOrd="2" destOrd="0" presId="urn:microsoft.com/office/officeart/2008/layout/VerticalCurvedList"/>
    <dgm:cxn modelId="{B2FC53F5-FAF0-4B85-84E0-F39122F3FD14}" type="presParOf" srcId="{74DE453B-1195-4053-9704-9CD2705EB356}" destId="{2E99302F-AB6C-4573-A996-5DB34D62C751}" srcOrd="3" destOrd="0" presId="urn:microsoft.com/office/officeart/2008/layout/VerticalCurvedList"/>
    <dgm:cxn modelId="{99A7B04A-2796-4679-9C3B-64717A05C0B3}" type="presParOf" srcId="{A71CBABE-38FF-47A0-8498-136A6086ADA8}" destId="{D2A8B2C6-4FA8-49F6-A877-44B1ADED16AD}" srcOrd="1" destOrd="0" presId="urn:microsoft.com/office/officeart/2008/layout/VerticalCurvedList"/>
    <dgm:cxn modelId="{F1EE69ED-E018-48C1-8FFA-FA72D3F079AF}" type="presParOf" srcId="{A71CBABE-38FF-47A0-8498-136A6086ADA8}" destId="{9CA66D6A-EF1C-48A8-BAB5-1BC53EA05302}" srcOrd="2" destOrd="0" presId="urn:microsoft.com/office/officeart/2008/layout/VerticalCurvedList"/>
    <dgm:cxn modelId="{611397C4-4CE3-4DBE-8783-B25BD9E53574}" type="presParOf" srcId="{9CA66D6A-EF1C-48A8-BAB5-1BC53EA05302}" destId="{5535F436-9D42-404C-B7D1-9D6E98983F18}" srcOrd="0" destOrd="0" presId="urn:microsoft.com/office/officeart/2008/layout/VerticalCurvedList"/>
    <dgm:cxn modelId="{56650350-DC5B-4441-9BF8-21FF57E8BF98}" type="presParOf" srcId="{A71CBABE-38FF-47A0-8498-136A6086ADA8}" destId="{6D1D96CD-1C60-4ACB-8B1D-0D42C0D2870C}" srcOrd="3" destOrd="0" presId="urn:microsoft.com/office/officeart/2008/layout/VerticalCurvedList"/>
    <dgm:cxn modelId="{74D2AC3C-1F50-456C-A916-C39CACA0495B}" type="presParOf" srcId="{A71CBABE-38FF-47A0-8498-136A6086ADA8}" destId="{D756509B-BFF0-4655-A377-408F29007728}" srcOrd="4" destOrd="0" presId="urn:microsoft.com/office/officeart/2008/layout/VerticalCurvedList"/>
    <dgm:cxn modelId="{60D02622-5AD4-4A1B-AF8A-77914D4D81D9}" type="presParOf" srcId="{D756509B-BFF0-4655-A377-408F29007728}" destId="{4761775A-2A67-4F84-85EB-F640E5823FEE}" srcOrd="0" destOrd="0" presId="urn:microsoft.com/office/officeart/2008/layout/VerticalCurvedList"/>
    <dgm:cxn modelId="{0B814796-F390-41B5-973C-E668674D0E69}" type="presParOf" srcId="{A71CBABE-38FF-47A0-8498-136A6086ADA8}" destId="{6AC62F43-CDDF-45CD-B4CE-84A885B9E14A}" srcOrd="5" destOrd="0" presId="urn:microsoft.com/office/officeart/2008/layout/VerticalCurvedList"/>
    <dgm:cxn modelId="{1224039F-35A4-43AD-A264-E384B83C928F}" type="presParOf" srcId="{A71CBABE-38FF-47A0-8498-136A6086ADA8}" destId="{E03BAB82-B83D-4ED7-8E46-17DDFDA696C7}" srcOrd="6" destOrd="0" presId="urn:microsoft.com/office/officeart/2008/layout/VerticalCurvedList"/>
    <dgm:cxn modelId="{78413808-56AD-4FBD-BED6-E2B95D47D3A5}" type="presParOf" srcId="{E03BAB82-B83D-4ED7-8E46-17DDFDA696C7}" destId="{29234212-D576-452A-B24B-4EFB2F313C2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5A77D-E3A9-4E8C-826A-1B344885D9CE}">
      <dsp:nvSpPr>
        <dsp:cNvPr id="0" name=""/>
        <dsp:cNvSpPr/>
      </dsp:nvSpPr>
      <dsp:spPr>
        <a:xfrm>
          <a:off x="0" y="305099"/>
          <a:ext cx="64770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429E85-B865-4C01-93F6-B9C2B2CC71E2}">
      <dsp:nvSpPr>
        <dsp:cNvPr id="0" name=""/>
        <dsp:cNvSpPr/>
      </dsp:nvSpPr>
      <dsp:spPr>
        <a:xfrm>
          <a:off x="323850" y="157499"/>
          <a:ext cx="45339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444500">
            <a:lnSpc>
              <a:spcPct val="90000"/>
            </a:lnSpc>
            <a:spcBef>
              <a:spcPct val="0"/>
            </a:spcBef>
            <a:spcAft>
              <a:spcPct val="35000"/>
            </a:spcAft>
          </a:pPr>
          <a:r>
            <a:rPr lang="en-US" sz="1000" kern="1200" dirty="0" smtClean="0"/>
            <a:t>DATA Act Overview</a:t>
          </a:r>
          <a:endParaRPr lang="en-US" sz="1000" kern="1200" dirty="0"/>
        </a:p>
      </dsp:txBody>
      <dsp:txXfrm>
        <a:off x="338260" y="171909"/>
        <a:ext cx="4505080" cy="266380"/>
      </dsp:txXfrm>
    </dsp:sp>
    <dsp:sp modelId="{DDD6E54A-6A76-41B2-A8ED-CFB9CF9908B6}">
      <dsp:nvSpPr>
        <dsp:cNvPr id="0" name=""/>
        <dsp:cNvSpPr/>
      </dsp:nvSpPr>
      <dsp:spPr>
        <a:xfrm>
          <a:off x="0" y="758699"/>
          <a:ext cx="64770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772E75-1137-4A69-B34A-73623A285D4B}">
      <dsp:nvSpPr>
        <dsp:cNvPr id="0" name=""/>
        <dsp:cNvSpPr/>
      </dsp:nvSpPr>
      <dsp:spPr>
        <a:xfrm>
          <a:off x="323850" y="611099"/>
          <a:ext cx="45339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444500">
            <a:lnSpc>
              <a:spcPct val="90000"/>
            </a:lnSpc>
            <a:spcBef>
              <a:spcPct val="0"/>
            </a:spcBef>
            <a:spcAft>
              <a:spcPct val="35000"/>
            </a:spcAft>
          </a:pPr>
          <a:r>
            <a:rPr lang="en-US" sz="1000" kern="1200" dirty="0" smtClean="0"/>
            <a:t>Section 5 Grants Pilot Requirements</a:t>
          </a:r>
          <a:endParaRPr lang="en-US" sz="1000" kern="1200" dirty="0"/>
        </a:p>
      </dsp:txBody>
      <dsp:txXfrm>
        <a:off x="338260" y="625509"/>
        <a:ext cx="4505080" cy="266380"/>
      </dsp:txXfrm>
    </dsp:sp>
    <dsp:sp modelId="{54995B61-3D00-43B3-B2B1-23793B44CC8F}">
      <dsp:nvSpPr>
        <dsp:cNvPr id="0" name=""/>
        <dsp:cNvSpPr/>
      </dsp:nvSpPr>
      <dsp:spPr>
        <a:xfrm>
          <a:off x="0" y="1212299"/>
          <a:ext cx="64770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7D5071-BDAA-474D-9134-992C884869A3}">
      <dsp:nvSpPr>
        <dsp:cNvPr id="0" name=""/>
        <dsp:cNvSpPr/>
      </dsp:nvSpPr>
      <dsp:spPr>
        <a:xfrm>
          <a:off x="323850" y="1064699"/>
          <a:ext cx="45339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444500">
            <a:lnSpc>
              <a:spcPct val="90000"/>
            </a:lnSpc>
            <a:spcBef>
              <a:spcPct val="0"/>
            </a:spcBef>
            <a:spcAft>
              <a:spcPct val="35000"/>
            </a:spcAft>
          </a:pPr>
          <a:r>
            <a:rPr lang="en-US" sz="1000" kern="1200" dirty="0" smtClean="0"/>
            <a:t>Section 5 Grants Pilot – Approach &amp; Framework</a:t>
          </a:r>
          <a:endParaRPr lang="en-US" sz="1000" kern="1200" dirty="0"/>
        </a:p>
      </dsp:txBody>
      <dsp:txXfrm>
        <a:off x="338260" y="1079109"/>
        <a:ext cx="4505080" cy="266380"/>
      </dsp:txXfrm>
    </dsp:sp>
    <dsp:sp modelId="{931E9EC6-9F4E-477E-94F6-D7391A8356FC}">
      <dsp:nvSpPr>
        <dsp:cNvPr id="0" name=""/>
        <dsp:cNvSpPr/>
      </dsp:nvSpPr>
      <dsp:spPr>
        <a:xfrm>
          <a:off x="0" y="1665899"/>
          <a:ext cx="64770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75208-081E-4E4E-AE2F-E0119E28AFDF}">
      <dsp:nvSpPr>
        <dsp:cNvPr id="0" name=""/>
        <dsp:cNvSpPr/>
      </dsp:nvSpPr>
      <dsp:spPr>
        <a:xfrm>
          <a:off x="323850" y="1518299"/>
          <a:ext cx="45339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444500">
            <a:lnSpc>
              <a:spcPct val="90000"/>
            </a:lnSpc>
            <a:spcBef>
              <a:spcPct val="0"/>
            </a:spcBef>
            <a:spcAft>
              <a:spcPct val="35000"/>
            </a:spcAft>
          </a:pPr>
          <a:r>
            <a:rPr lang="en-US" sz="1000" kern="1200" dirty="0" smtClean="0"/>
            <a:t>Grants.gov Background</a:t>
          </a:r>
        </a:p>
      </dsp:txBody>
      <dsp:txXfrm>
        <a:off x="338260" y="1532709"/>
        <a:ext cx="4505080" cy="266380"/>
      </dsp:txXfrm>
    </dsp:sp>
    <dsp:sp modelId="{B10E54D8-642C-42E0-AD25-1C600661C327}">
      <dsp:nvSpPr>
        <dsp:cNvPr id="0" name=""/>
        <dsp:cNvSpPr/>
      </dsp:nvSpPr>
      <dsp:spPr>
        <a:xfrm>
          <a:off x="0" y="2119499"/>
          <a:ext cx="64770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D9C67-C5C3-46CF-B270-C868BB5CE035}">
      <dsp:nvSpPr>
        <dsp:cNvPr id="0" name=""/>
        <dsp:cNvSpPr/>
      </dsp:nvSpPr>
      <dsp:spPr>
        <a:xfrm>
          <a:off x="323850" y="1971899"/>
          <a:ext cx="45339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444500">
            <a:lnSpc>
              <a:spcPct val="90000"/>
            </a:lnSpc>
            <a:spcBef>
              <a:spcPct val="0"/>
            </a:spcBef>
            <a:spcAft>
              <a:spcPct val="35000"/>
            </a:spcAft>
          </a:pPr>
          <a:r>
            <a:rPr lang="en-US" sz="1000" kern="1200" dirty="0" smtClean="0"/>
            <a:t>Learn Grants Background</a:t>
          </a:r>
        </a:p>
      </dsp:txBody>
      <dsp:txXfrm>
        <a:off x="338260" y="1986309"/>
        <a:ext cx="4505080" cy="266380"/>
      </dsp:txXfrm>
    </dsp:sp>
    <dsp:sp modelId="{CE3B0BFA-3DBB-4B28-9B8D-DF2A4BE1C857}">
      <dsp:nvSpPr>
        <dsp:cNvPr id="0" name=""/>
        <dsp:cNvSpPr/>
      </dsp:nvSpPr>
      <dsp:spPr>
        <a:xfrm>
          <a:off x="0" y="2573099"/>
          <a:ext cx="64770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05DA87-8064-4500-A97B-BAA8676A5061}">
      <dsp:nvSpPr>
        <dsp:cNvPr id="0" name=""/>
        <dsp:cNvSpPr/>
      </dsp:nvSpPr>
      <dsp:spPr>
        <a:xfrm>
          <a:off x="323850" y="2425499"/>
          <a:ext cx="45339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444500">
            <a:lnSpc>
              <a:spcPct val="90000"/>
            </a:lnSpc>
            <a:spcBef>
              <a:spcPct val="0"/>
            </a:spcBef>
            <a:spcAft>
              <a:spcPct val="35000"/>
            </a:spcAft>
          </a:pPr>
          <a:r>
            <a:rPr lang="en-US" sz="1000" kern="1200" dirty="0" smtClean="0"/>
            <a:t>First Knowledge Quiz</a:t>
          </a:r>
        </a:p>
      </dsp:txBody>
      <dsp:txXfrm>
        <a:off x="338260" y="2439909"/>
        <a:ext cx="4505080" cy="266380"/>
      </dsp:txXfrm>
    </dsp:sp>
    <dsp:sp modelId="{E91782C1-C9D9-4D2E-9DAF-593F43A82133}">
      <dsp:nvSpPr>
        <dsp:cNvPr id="0" name=""/>
        <dsp:cNvSpPr/>
      </dsp:nvSpPr>
      <dsp:spPr>
        <a:xfrm>
          <a:off x="0" y="3026700"/>
          <a:ext cx="64770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DC482F-4868-459B-A563-96F8B46EBB15}">
      <dsp:nvSpPr>
        <dsp:cNvPr id="0" name=""/>
        <dsp:cNvSpPr/>
      </dsp:nvSpPr>
      <dsp:spPr>
        <a:xfrm>
          <a:off x="323850" y="2879099"/>
          <a:ext cx="45339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444500">
            <a:lnSpc>
              <a:spcPct val="90000"/>
            </a:lnSpc>
            <a:spcBef>
              <a:spcPct val="0"/>
            </a:spcBef>
            <a:spcAft>
              <a:spcPct val="35000"/>
            </a:spcAft>
          </a:pPr>
          <a:r>
            <a:rPr lang="en-US" sz="1000" kern="1200" dirty="0" smtClean="0"/>
            <a:t>Learn Grants Content Overview</a:t>
          </a:r>
        </a:p>
      </dsp:txBody>
      <dsp:txXfrm>
        <a:off x="338260" y="2893509"/>
        <a:ext cx="4505080" cy="266380"/>
      </dsp:txXfrm>
    </dsp:sp>
    <dsp:sp modelId="{8BC1016F-BABC-463E-8023-D98E048AC391}">
      <dsp:nvSpPr>
        <dsp:cNvPr id="0" name=""/>
        <dsp:cNvSpPr/>
      </dsp:nvSpPr>
      <dsp:spPr>
        <a:xfrm>
          <a:off x="0" y="3480300"/>
          <a:ext cx="64770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926367-60BE-4500-BA3A-64B4DF48D3A2}">
      <dsp:nvSpPr>
        <dsp:cNvPr id="0" name=""/>
        <dsp:cNvSpPr/>
      </dsp:nvSpPr>
      <dsp:spPr>
        <a:xfrm>
          <a:off x="323850" y="3332700"/>
          <a:ext cx="45339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444500">
            <a:lnSpc>
              <a:spcPct val="90000"/>
            </a:lnSpc>
            <a:spcBef>
              <a:spcPct val="0"/>
            </a:spcBef>
            <a:spcAft>
              <a:spcPct val="35000"/>
            </a:spcAft>
          </a:pPr>
          <a:r>
            <a:rPr lang="en-US" sz="1000" kern="1200" dirty="0" smtClean="0"/>
            <a:t>Second Knowledge Quiz</a:t>
          </a:r>
        </a:p>
      </dsp:txBody>
      <dsp:txXfrm>
        <a:off x="338260" y="3347110"/>
        <a:ext cx="4505080" cy="266380"/>
      </dsp:txXfrm>
    </dsp:sp>
    <dsp:sp modelId="{3707BC23-0BCA-44C7-B4CA-88F40926201D}">
      <dsp:nvSpPr>
        <dsp:cNvPr id="0" name=""/>
        <dsp:cNvSpPr/>
      </dsp:nvSpPr>
      <dsp:spPr>
        <a:xfrm>
          <a:off x="0" y="3933900"/>
          <a:ext cx="64770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AE8DB-E536-4BDE-A5FA-A86DD9BA0A7B}">
      <dsp:nvSpPr>
        <dsp:cNvPr id="0" name=""/>
        <dsp:cNvSpPr/>
      </dsp:nvSpPr>
      <dsp:spPr>
        <a:xfrm>
          <a:off x="323850" y="3786300"/>
          <a:ext cx="4533900"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371" tIns="0" rIns="171371" bIns="0" numCol="1" spcCol="1270" anchor="ctr" anchorCtr="0">
          <a:noAutofit/>
        </a:bodyPr>
        <a:lstStyle/>
        <a:p>
          <a:pPr lvl="0" algn="l" defTabSz="444500">
            <a:lnSpc>
              <a:spcPct val="90000"/>
            </a:lnSpc>
            <a:spcBef>
              <a:spcPct val="0"/>
            </a:spcBef>
            <a:spcAft>
              <a:spcPct val="35000"/>
            </a:spcAft>
          </a:pPr>
          <a:r>
            <a:rPr lang="en-US" sz="1000" kern="1200" dirty="0" smtClean="0"/>
            <a:t>Conclusion</a:t>
          </a:r>
        </a:p>
      </dsp:txBody>
      <dsp:txXfrm>
        <a:off x="338260" y="3800710"/>
        <a:ext cx="4505080"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0BC3B-A08B-4FE4-A456-FA353056F897}">
      <dsp:nvSpPr>
        <dsp:cNvPr id="0" name=""/>
        <dsp:cNvSpPr/>
      </dsp:nvSpPr>
      <dsp:spPr>
        <a:xfrm>
          <a:off x="-3860225" y="-592803"/>
          <a:ext cx="4600745" cy="4600745"/>
        </a:xfrm>
        <a:prstGeom prst="blockArc">
          <a:avLst>
            <a:gd name="adj1" fmla="val 18900000"/>
            <a:gd name="adj2" fmla="val 2700000"/>
            <a:gd name="adj3" fmla="val 469"/>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8B2C6-4FA8-49F6-A877-44B1ADED16AD}">
      <dsp:nvSpPr>
        <dsp:cNvPr id="0" name=""/>
        <dsp:cNvSpPr/>
      </dsp:nvSpPr>
      <dsp:spPr>
        <a:xfrm>
          <a:off x="476211" y="341513"/>
          <a:ext cx="3879197" cy="6830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15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Establish Government-Wide Data Standards</a:t>
          </a:r>
          <a:endParaRPr lang="en-US" sz="2000" kern="1200" dirty="0"/>
        </a:p>
      </dsp:txBody>
      <dsp:txXfrm>
        <a:off x="476211" y="341513"/>
        <a:ext cx="3879197" cy="683027"/>
      </dsp:txXfrm>
    </dsp:sp>
    <dsp:sp modelId="{5535F436-9D42-404C-B7D1-9D6E98983F18}">
      <dsp:nvSpPr>
        <dsp:cNvPr id="0" name=""/>
        <dsp:cNvSpPr/>
      </dsp:nvSpPr>
      <dsp:spPr>
        <a:xfrm>
          <a:off x="49319" y="256135"/>
          <a:ext cx="853784" cy="85378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D96CD-1C60-4ACB-8B1D-0D42C0D2870C}">
      <dsp:nvSpPr>
        <dsp:cNvPr id="0" name=""/>
        <dsp:cNvSpPr/>
      </dsp:nvSpPr>
      <dsp:spPr>
        <a:xfrm>
          <a:off x="724492" y="1366055"/>
          <a:ext cx="3630917" cy="6830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15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Simplify Reporting</a:t>
          </a:r>
          <a:endParaRPr lang="en-US" sz="2000" kern="1200" dirty="0"/>
        </a:p>
      </dsp:txBody>
      <dsp:txXfrm>
        <a:off x="724492" y="1366055"/>
        <a:ext cx="3630917" cy="683027"/>
      </dsp:txXfrm>
    </dsp:sp>
    <dsp:sp modelId="{4761775A-2A67-4F84-85EB-F640E5823FEE}">
      <dsp:nvSpPr>
        <dsp:cNvPr id="0" name=""/>
        <dsp:cNvSpPr/>
      </dsp:nvSpPr>
      <dsp:spPr>
        <a:xfrm>
          <a:off x="297599" y="1280676"/>
          <a:ext cx="853784" cy="85378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62F43-CDDF-45CD-B4CE-84A885B9E14A}">
      <dsp:nvSpPr>
        <dsp:cNvPr id="0" name=""/>
        <dsp:cNvSpPr/>
      </dsp:nvSpPr>
      <dsp:spPr>
        <a:xfrm>
          <a:off x="476211" y="2390596"/>
          <a:ext cx="3879197" cy="6830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215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Improve Quality of Data</a:t>
          </a:r>
          <a:endParaRPr lang="en-US" sz="2000" kern="1200" dirty="0"/>
        </a:p>
      </dsp:txBody>
      <dsp:txXfrm>
        <a:off x="476211" y="2390596"/>
        <a:ext cx="3879197" cy="683027"/>
      </dsp:txXfrm>
    </dsp:sp>
    <dsp:sp modelId="{29234212-D576-452A-B24B-4EFB2F313C2E}">
      <dsp:nvSpPr>
        <dsp:cNvPr id="0" name=""/>
        <dsp:cNvSpPr/>
      </dsp:nvSpPr>
      <dsp:spPr>
        <a:xfrm>
          <a:off x="49319" y="2305218"/>
          <a:ext cx="853784" cy="85378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0BC3B-A08B-4FE4-A456-FA353056F897}">
      <dsp:nvSpPr>
        <dsp:cNvPr id="0" name=""/>
        <dsp:cNvSpPr/>
      </dsp:nvSpPr>
      <dsp:spPr>
        <a:xfrm>
          <a:off x="-4335701" y="-665088"/>
          <a:ext cx="5165577" cy="5165577"/>
        </a:xfrm>
        <a:prstGeom prst="blockArc">
          <a:avLst>
            <a:gd name="adj1" fmla="val 18900000"/>
            <a:gd name="adj2" fmla="val 2700000"/>
            <a:gd name="adj3" fmla="val 418"/>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8B2C6-4FA8-49F6-A877-44B1ADED16AD}">
      <dsp:nvSpPr>
        <dsp:cNvPr id="0" name=""/>
        <dsp:cNvSpPr/>
      </dsp:nvSpPr>
      <dsp:spPr>
        <a:xfrm>
          <a:off x="533705" y="383540"/>
          <a:ext cx="6012054" cy="76708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870" tIns="40640" rIns="40640" bIns="40640" numCol="1" spcCol="1270" anchor="ctr" anchorCtr="0">
          <a:noAutofit/>
        </a:bodyPr>
        <a:lstStyle/>
        <a:p>
          <a:pPr lvl="0" algn="l" defTabSz="711200">
            <a:lnSpc>
              <a:spcPct val="90000"/>
            </a:lnSpc>
            <a:spcBef>
              <a:spcPct val="0"/>
            </a:spcBef>
            <a:spcAft>
              <a:spcPct val="35000"/>
            </a:spcAft>
          </a:pPr>
          <a:r>
            <a:rPr lang="en-US" sz="1600" b="0" kern="1200" dirty="0" smtClean="0">
              <a:latin typeface="+mn-lt"/>
              <a:cs typeface="Arial" panose="020B0604020202020204" pitchFamily="34" charset="0"/>
            </a:rPr>
            <a:t>(A) standardized reporting elements across the Federal government (§5(b)(1)(A)); </a:t>
          </a:r>
          <a:endParaRPr lang="en-US" sz="1600" b="0" kern="1200" dirty="0">
            <a:latin typeface="+mn-lt"/>
          </a:endParaRPr>
        </a:p>
      </dsp:txBody>
      <dsp:txXfrm>
        <a:off x="533705" y="383540"/>
        <a:ext cx="6012054" cy="767080"/>
      </dsp:txXfrm>
    </dsp:sp>
    <dsp:sp modelId="{5535F436-9D42-404C-B7D1-9D6E98983F18}">
      <dsp:nvSpPr>
        <dsp:cNvPr id="0" name=""/>
        <dsp:cNvSpPr/>
      </dsp:nvSpPr>
      <dsp:spPr>
        <a:xfrm>
          <a:off x="54280" y="287655"/>
          <a:ext cx="958850" cy="9588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D96CD-1C60-4ACB-8B1D-0D42C0D2870C}">
      <dsp:nvSpPr>
        <dsp:cNvPr id="0" name=""/>
        <dsp:cNvSpPr/>
      </dsp:nvSpPr>
      <dsp:spPr>
        <a:xfrm>
          <a:off x="812539" y="1534160"/>
          <a:ext cx="5733221" cy="76708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870" tIns="40640" rIns="40640" bIns="40640" numCol="1" spcCol="1270" anchor="ctr" anchorCtr="0">
          <a:noAutofit/>
        </a:bodyPr>
        <a:lstStyle/>
        <a:p>
          <a:pPr lvl="0" algn="l" defTabSz="711200">
            <a:lnSpc>
              <a:spcPct val="90000"/>
            </a:lnSpc>
            <a:spcBef>
              <a:spcPct val="0"/>
            </a:spcBef>
            <a:spcAft>
              <a:spcPct val="35000"/>
            </a:spcAft>
          </a:pPr>
          <a:r>
            <a:rPr lang="en-US" sz="1600" b="0" kern="1200" dirty="0" smtClean="0">
              <a:latin typeface="+mn-lt"/>
              <a:cs typeface="Arial" panose="020B0604020202020204" pitchFamily="34" charset="0"/>
            </a:rPr>
            <a:t>(B) the elimination of unnecessary duplication in financial reporting (§5(b)(1)(B)); </a:t>
          </a:r>
          <a:endParaRPr lang="en-US" sz="1600" b="0" kern="1200" dirty="0">
            <a:latin typeface="+mn-lt"/>
          </a:endParaRPr>
        </a:p>
      </dsp:txBody>
      <dsp:txXfrm>
        <a:off x="812539" y="1534160"/>
        <a:ext cx="5733221" cy="767080"/>
      </dsp:txXfrm>
    </dsp:sp>
    <dsp:sp modelId="{4761775A-2A67-4F84-85EB-F640E5823FEE}">
      <dsp:nvSpPr>
        <dsp:cNvPr id="0" name=""/>
        <dsp:cNvSpPr/>
      </dsp:nvSpPr>
      <dsp:spPr>
        <a:xfrm>
          <a:off x="333114" y="1438275"/>
          <a:ext cx="958850" cy="9588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62F43-CDDF-45CD-B4CE-84A885B9E14A}">
      <dsp:nvSpPr>
        <dsp:cNvPr id="0" name=""/>
        <dsp:cNvSpPr/>
      </dsp:nvSpPr>
      <dsp:spPr>
        <a:xfrm>
          <a:off x="533705" y="2684780"/>
          <a:ext cx="6012054" cy="76708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870" tIns="40640" rIns="40640" bIns="40640" numCol="1" spcCol="1270" anchor="ctr" anchorCtr="0">
          <a:noAutofit/>
        </a:bodyPr>
        <a:lstStyle/>
        <a:p>
          <a:pPr lvl="0" algn="l" defTabSz="711200">
            <a:lnSpc>
              <a:spcPct val="90000"/>
            </a:lnSpc>
            <a:spcBef>
              <a:spcPct val="0"/>
            </a:spcBef>
            <a:spcAft>
              <a:spcPct val="35000"/>
            </a:spcAft>
          </a:pPr>
          <a:r>
            <a:rPr lang="en-US" sz="1600" b="0" kern="1200" dirty="0" smtClean="0">
              <a:latin typeface="+mn-lt"/>
              <a:cs typeface="Arial" panose="020B0604020202020204" pitchFamily="34" charset="0"/>
            </a:rPr>
            <a:t>(C) the reduction of compliance costs for recipients of Federal awards (§5(b)(1)(C)).” </a:t>
          </a:r>
          <a:endParaRPr lang="en-US" sz="1600" b="0" kern="1200" dirty="0">
            <a:latin typeface="+mn-lt"/>
          </a:endParaRPr>
        </a:p>
      </dsp:txBody>
      <dsp:txXfrm>
        <a:off x="533705" y="2684780"/>
        <a:ext cx="6012054" cy="767080"/>
      </dsp:txXfrm>
    </dsp:sp>
    <dsp:sp modelId="{29234212-D576-452A-B24B-4EFB2F313C2E}">
      <dsp:nvSpPr>
        <dsp:cNvPr id="0" name=""/>
        <dsp:cNvSpPr/>
      </dsp:nvSpPr>
      <dsp:spPr>
        <a:xfrm>
          <a:off x="54280" y="2588895"/>
          <a:ext cx="958850" cy="9588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6" tIns="46588" rIns="93176" bIns="46588" rtlCol="0"/>
          <a:lstStyle>
            <a:lvl1pPr algn="r">
              <a:defRPr sz="1200"/>
            </a:lvl1pPr>
          </a:lstStyle>
          <a:p>
            <a:fld id="{F741AAE8-2D15-4CFC-B2FA-9436C890F503}" type="datetimeFigureOut">
              <a:rPr lang="en-US" smtClean="0"/>
              <a:t>5/23/2016</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6" tIns="46588" rIns="93176" bIns="46588" rtlCol="0" anchor="b"/>
          <a:lstStyle>
            <a:lvl1pPr algn="r">
              <a:defRPr sz="1200"/>
            </a:lvl1pPr>
          </a:lstStyle>
          <a:p>
            <a:fld id="{DCA66E0A-4D74-444D-890C-050EBEA0F2C7}" type="slidenum">
              <a:rPr lang="en-US" smtClean="0"/>
              <a:t>‹#›</a:t>
            </a:fld>
            <a:endParaRPr lang="en-US" dirty="0"/>
          </a:p>
        </p:txBody>
      </p:sp>
    </p:spTree>
    <p:extLst>
      <p:ext uri="{BB962C8B-B14F-4D97-AF65-F5344CB8AC3E}">
        <p14:creationId xmlns:p14="http://schemas.microsoft.com/office/powerpoint/2010/main" val="169933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E3EEF336-C7A5-41D2-BDB8-FE92756E379C}" type="datetimeFigureOut">
              <a:rPr lang="en-US" smtClean="0"/>
              <a:t>5/23/2016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65683152-97A2-4312-8D2A-660A903E9E9F}" type="slidenum">
              <a:rPr lang="en-US" smtClean="0"/>
              <a:t>‹#›</a:t>
            </a:fld>
            <a:endParaRPr lang="en-US" dirty="0"/>
          </a:p>
        </p:txBody>
      </p:sp>
    </p:spTree>
    <p:extLst>
      <p:ext uri="{BB962C8B-B14F-4D97-AF65-F5344CB8AC3E}">
        <p14:creationId xmlns:p14="http://schemas.microsoft.com/office/powerpoint/2010/main" val="344293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83152-97A2-4312-8D2A-660A903E9E9F}" type="slidenum">
              <a:rPr lang="en-US" smtClean="0"/>
              <a:t>1</a:t>
            </a:fld>
            <a:endParaRPr lang="en-US" dirty="0"/>
          </a:p>
        </p:txBody>
      </p:sp>
    </p:spTree>
    <p:extLst>
      <p:ext uri="{BB962C8B-B14F-4D97-AF65-F5344CB8AC3E}">
        <p14:creationId xmlns:p14="http://schemas.microsoft.com/office/powerpoint/2010/main" val="339857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83152-97A2-4312-8D2A-660A903E9E9F}" type="slidenum">
              <a:rPr lang="en-US" smtClean="0"/>
              <a:t>2</a:t>
            </a:fld>
            <a:endParaRPr lang="en-US" dirty="0"/>
          </a:p>
        </p:txBody>
      </p:sp>
    </p:spTree>
    <p:extLst>
      <p:ext uri="{BB962C8B-B14F-4D97-AF65-F5344CB8AC3E}">
        <p14:creationId xmlns:p14="http://schemas.microsoft.com/office/powerpoint/2010/main" val="118893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83152-97A2-4312-8D2A-660A903E9E9F}" type="slidenum">
              <a:rPr lang="en-US" smtClean="0"/>
              <a:t>4</a:t>
            </a:fld>
            <a:endParaRPr lang="en-US" dirty="0"/>
          </a:p>
        </p:txBody>
      </p:sp>
    </p:spTree>
    <p:extLst>
      <p:ext uri="{BB962C8B-B14F-4D97-AF65-F5344CB8AC3E}">
        <p14:creationId xmlns:p14="http://schemas.microsoft.com/office/powerpoint/2010/main" val="326904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83152-97A2-4312-8D2A-660A903E9E9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975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83152-97A2-4312-8D2A-660A903E9E9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281798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2" y="0"/>
            <a:ext cx="9143998" cy="121920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cxnSp>
        <p:nvCxnSpPr>
          <p:cNvPr id="11" name="Straight Connector 10"/>
          <p:cNvCxnSpPr/>
          <p:nvPr userDrawn="1"/>
        </p:nvCxnSpPr>
        <p:spPr>
          <a:xfrm>
            <a:off x="2" y="1219200"/>
            <a:ext cx="9144000" cy="0"/>
          </a:xfrm>
          <a:prstGeom prst="line">
            <a:avLst/>
          </a:prstGeom>
          <a:ln w="38100">
            <a:solidFill>
              <a:srgbClr val="FFC000"/>
            </a:solidFill>
          </a:ln>
        </p:spPr>
        <p:style>
          <a:lnRef idx="2">
            <a:schemeClr val="accent6"/>
          </a:lnRef>
          <a:fillRef idx="0">
            <a:schemeClr val="accent6"/>
          </a:fillRef>
          <a:effectRef idx="1">
            <a:schemeClr val="accent6"/>
          </a:effectRef>
          <a:fontRef idx="minor">
            <a:schemeClr val="tx1"/>
          </a:fontRef>
        </p:style>
      </p:cxnSp>
      <p:sp>
        <p:nvSpPr>
          <p:cNvPr id="36" name="Rectangle 35"/>
          <p:cNvSpPr/>
          <p:nvPr userDrawn="1"/>
        </p:nvSpPr>
        <p:spPr>
          <a:xfrm>
            <a:off x="2" y="6705600"/>
            <a:ext cx="9143998" cy="1524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userDrawn="1"/>
        </p:nvSpPr>
        <p:spPr>
          <a:xfrm>
            <a:off x="2450430" y="391180"/>
            <a:ext cx="6388770" cy="461665"/>
          </a:xfrm>
          <a:prstGeom prst="rect">
            <a:avLst/>
          </a:prstGeom>
          <a:noFill/>
        </p:spPr>
        <p:txBody>
          <a:bodyPr wrap="square" rtlCol="0">
            <a:spAutoFit/>
          </a:bodyPr>
          <a:lstStyle/>
          <a:p>
            <a:r>
              <a:rPr lang="en-US" sz="2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DATA Act Program Management Office</a:t>
            </a:r>
            <a:endParaRPr lang="en-US" sz="2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p:txBody>
      </p:sp>
      <p:pic>
        <p:nvPicPr>
          <p:cNvPr id="28" name="Picture 27"/>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2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732" y="152401"/>
            <a:ext cx="876564" cy="875114"/>
          </a:xfrm>
          <a:prstGeom prst="rect">
            <a:avLst/>
          </a:prstGeom>
        </p:spPr>
      </p:pic>
      <p:pic>
        <p:nvPicPr>
          <p:cNvPr id="1031"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4628" y="217532"/>
            <a:ext cx="1271425" cy="92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userDrawn="1"/>
        </p:nvCxnSpPr>
        <p:spPr>
          <a:xfrm>
            <a:off x="990600" y="152401"/>
            <a:ext cx="0" cy="9905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85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p:cNvSpPr/>
          <p:nvPr userDrawn="1"/>
        </p:nvSpPr>
        <p:spPr>
          <a:xfrm>
            <a:off x="2" y="6705600"/>
            <a:ext cx="9143998" cy="1524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Diagonal Corner Rectangle 16"/>
          <p:cNvSpPr/>
          <p:nvPr userDrawn="1"/>
        </p:nvSpPr>
        <p:spPr>
          <a:xfrm>
            <a:off x="1" y="0"/>
            <a:ext cx="8398068" cy="457200"/>
          </a:xfrm>
          <a:prstGeom prst="round2Diag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pic>
        <p:nvPicPr>
          <p:cNvPr id="205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14845"/>
            <a:ext cx="667393" cy="48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lide Number Placeholder 3"/>
          <p:cNvSpPr>
            <a:spLocks noGrp="1"/>
          </p:cNvSpPr>
          <p:nvPr>
            <p:ph type="sldNum" sz="quarter" idx="12"/>
          </p:nvPr>
        </p:nvSpPr>
        <p:spPr>
          <a:xfrm>
            <a:off x="6966263" y="6352350"/>
            <a:ext cx="2133600" cy="365125"/>
          </a:xfrm>
        </p:spPr>
        <p:txBody>
          <a:bodyPr/>
          <a:lstStyle/>
          <a:p>
            <a:fld id="{C2D9E353-FF3B-42D0-B944-9BB66310DC08}" type="slidenum">
              <a:rPr lang="en-US" smtClean="0"/>
              <a:t>‹#›</a:t>
            </a:fld>
            <a:endParaRPr lang="en-US" dirty="0"/>
          </a:p>
        </p:txBody>
      </p:sp>
    </p:spTree>
    <p:extLst>
      <p:ext uri="{BB962C8B-B14F-4D97-AF65-F5344CB8AC3E}">
        <p14:creationId xmlns:p14="http://schemas.microsoft.com/office/powerpoint/2010/main" val="39070271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6" name="Rectangle 15"/>
          <p:cNvSpPr/>
          <p:nvPr userDrawn="1"/>
        </p:nvSpPr>
        <p:spPr>
          <a:xfrm>
            <a:off x="2" y="6705600"/>
            <a:ext cx="9143998" cy="1524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Diagonal Corner Rectangle 6"/>
          <p:cNvSpPr/>
          <p:nvPr userDrawn="1"/>
        </p:nvSpPr>
        <p:spPr>
          <a:xfrm>
            <a:off x="1" y="0"/>
            <a:ext cx="8398068" cy="457200"/>
          </a:xfrm>
          <a:prstGeom prst="round2Diag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14845"/>
            <a:ext cx="667393" cy="48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3"/>
          <p:cNvSpPr>
            <a:spLocks noGrp="1"/>
          </p:cNvSpPr>
          <p:nvPr>
            <p:ph type="sldNum" sz="quarter" idx="12"/>
          </p:nvPr>
        </p:nvSpPr>
        <p:spPr>
          <a:xfrm>
            <a:off x="6966263" y="6352350"/>
            <a:ext cx="2133600" cy="365125"/>
          </a:xfrm>
        </p:spPr>
        <p:txBody>
          <a:bodyPr/>
          <a:lstStyle/>
          <a:p>
            <a:fld id="{C2D9E353-FF3B-42D0-B944-9BB66310DC08}" type="slidenum">
              <a:rPr lang="en-US" smtClean="0"/>
              <a:t>‹#›</a:t>
            </a:fld>
            <a:endParaRPr lang="en-US" dirty="0"/>
          </a:p>
        </p:txBody>
      </p:sp>
    </p:spTree>
    <p:extLst>
      <p:ext uri="{BB962C8B-B14F-4D97-AF65-F5344CB8AC3E}">
        <p14:creationId xmlns:p14="http://schemas.microsoft.com/office/powerpoint/2010/main" val="34518750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13" name="Rectangle 12"/>
          <p:cNvSpPr/>
          <p:nvPr userDrawn="1"/>
        </p:nvSpPr>
        <p:spPr>
          <a:xfrm>
            <a:off x="2" y="6705600"/>
            <a:ext cx="9143998" cy="1524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userDrawn="1"/>
        </p:nvSpPr>
        <p:spPr>
          <a:xfrm>
            <a:off x="1" y="0"/>
            <a:ext cx="8398068" cy="457200"/>
          </a:xfrm>
          <a:prstGeom prst="round2Diag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14845"/>
            <a:ext cx="667393" cy="48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p:cNvSpPr>
            <a:spLocks noGrp="1"/>
          </p:cNvSpPr>
          <p:nvPr>
            <p:ph type="sldNum" sz="quarter" idx="12"/>
          </p:nvPr>
        </p:nvSpPr>
        <p:spPr>
          <a:xfrm>
            <a:off x="6966263" y="6352350"/>
            <a:ext cx="2133600" cy="365125"/>
          </a:xfrm>
        </p:spPr>
        <p:txBody>
          <a:bodyPr/>
          <a:lstStyle/>
          <a:p>
            <a:fld id="{C2D9E353-FF3B-42D0-B944-9BB66310DC08}" type="slidenum">
              <a:rPr lang="en-US" smtClean="0"/>
              <a:t>‹#›</a:t>
            </a:fld>
            <a:endParaRPr lang="en-US" dirty="0"/>
          </a:p>
        </p:txBody>
      </p:sp>
    </p:spTree>
    <p:extLst>
      <p:ext uri="{BB962C8B-B14F-4D97-AF65-F5344CB8AC3E}">
        <p14:creationId xmlns:p14="http://schemas.microsoft.com/office/powerpoint/2010/main" val="33113058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10" name="Rectangle 9"/>
          <p:cNvSpPr/>
          <p:nvPr userDrawn="1"/>
        </p:nvSpPr>
        <p:spPr>
          <a:xfrm>
            <a:off x="2" y="6705600"/>
            <a:ext cx="9143998" cy="1524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a:off x="1" y="0"/>
            <a:ext cx="8398068" cy="457200"/>
          </a:xfrm>
          <a:prstGeom prst="round2Diag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14845"/>
            <a:ext cx="667393" cy="48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a:spLocks noGrp="1"/>
          </p:cNvSpPr>
          <p:nvPr>
            <p:ph type="sldNum" sz="quarter" idx="12"/>
          </p:nvPr>
        </p:nvSpPr>
        <p:spPr>
          <a:xfrm>
            <a:off x="6966263" y="6352350"/>
            <a:ext cx="2133600" cy="365125"/>
          </a:xfrm>
        </p:spPr>
        <p:txBody>
          <a:bodyPr/>
          <a:lstStyle/>
          <a:p>
            <a:fld id="{C2D9E353-FF3B-42D0-B944-9BB66310DC08}" type="slidenum">
              <a:rPr lang="en-US" smtClean="0"/>
              <a:t>‹#›</a:t>
            </a:fld>
            <a:endParaRPr lang="en-US" dirty="0"/>
          </a:p>
        </p:txBody>
      </p:sp>
    </p:spTree>
    <p:extLst>
      <p:ext uri="{BB962C8B-B14F-4D97-AF65-F5344CB8AC3E}">
        <p14:creationId xmlns:p14="http://schemas.microsoft.com/office/powerpoint/2010/main" val="301488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9" name="Rectangle 8"/>
          <p:cNvSpPr/>
          <p:nvPr userDrawn="1"/>
        </p:nvSpPr>
        <p:spPr>
          <a:xfrm>
            <a:off x="2" y="6705600"/>
            <a:ext cx="9143998" cy="1524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userDrawn="1"/>
        </p:nvSpPr>
        <p:spPr>
          <a:xfrm>
            <a:off x="1" y="0"/>
            <a:ext cx="8398068" cy="457200"/>
          </a:xfrm>
          <a:prstGeom prst="round2Diag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8200" y="14845"/>
            <a:ext cx="667393" cy="48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6966263" y="6352350"/>
            <a:ext cx="2133600" cy="365125"/>
          </a:xfrm>
        </p:spPr>
        <p:txBody>
          <a:bodyPr/>
          <a:lstStyle/>
          <a:p>
            <a:fld id="{C2D9E353-FF3B-42D0-B944-9BB66310DC08}" type="slidenum">
              <a:rPr lang="en-US" smtClean="0"/>
              <a:t>‹#›</a:t>
            </a:fld>
            <a:endParaRPr lang="en-US" dirty="0"/>
          </a:p>
        </p:txBody>
      </p:sp>
    </p:spTree>
    <p:extLst>
      <p:ext uri="{BB962C8B-B14F-4D97-AF65-F5344CB8AC3E}">
        <p14:creationId xmlns:p14="http://schemas.microsoft.com/office/powerpoint/2010/main" val="479039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9E353-FF3B-42D0-B944-9BB66310DC08}" type="slidenum">
              <a:rPr lang="en-US" smtClean="0"/>
              <a:t>‹#›</a:t>
            </a:fld>
            <a:endParaRPr lang="en-US" dirty="0"/>
          </a:p>
        </p:txBody>
      </p:sp>
    </p:spTree>
    <p:extLst>
      <p:ext uri="{BB962C8B-B14F-4D97-AF65-F5344CB8AC3E}">
        <p14:creationId xmlns:p14="http://schemas.microsoft.com/office/powerpoint/2010/main" val="27221962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63" r:id="rId4"/>
    <p:sldLayoutId id="2147483661" r:id="rId5"/>
    <p:sldLayoutId id="2147483662"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grants.gov/web/grants/learn-grants.html"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cxo.dialogue2.cao.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705725"/>
            <a:ext cx="8839200" cy="1323439"/>
          </a:xfrm>
          <a:prstGeom prst="rect">
            <a:avLst/>
          </a:prstGeom>
          <a:noFill/>
        </p:spPr>
        <p:txBody>
          <a:bodyPr wrap="square" rtlCol="0">
            <a:spAutoFit/>
          </a:bodyPr>
          <a:lstStyle/>
          <a:p>
            <a:pPr algn="ctr"/>
            <a:r>
              <a:rPr lang="en-US" sz="4000" dirty="0" smtClean="0">
                <a:solidFill>
                  <a:schemeClr val="tx2">
                    <a:lumMod val="50000"/>
                  </a:schemeClr>
                </a:solidFill>
                <a:cs typeface="Arial" panose="020B0604020202020204" pitchFamily="34" charset="0"/>
              </a:rPr>
              <a:t>Section 5 Grants Pilot: </a:t>
            </a:r>
          </a:p>
          <a:p>
            <a:pPr algn="ctr"/>
            <a:r>
              <a:rPr lang="en-US" sz="4000" dirty="0" smtClean="0">
                <a:solidFill>
                  <a:schemeClr val="tx2">
                    <a:lumMod val="50000"/>
                  </a:schemeClr>
                </a:solidFill>
                <a:cs typeface="Arial" panose="020B0604020202020204" pitchFamily="34" charset="0"/>
              </a:rPr>
              <a:t>Learn Grants Test Model</a:t>
            </a:r>
          </a:p>
        </p:txBody>
      </p:sp>
      <p:sp>
        <p:nvSpPr>
          <p:cNvPr id="5" name="TextBox 4"/>
          <p:cNvSpPr txBox="1"/>
          <p:nvPr/>
        </p:nvSpPr>
        <p:spPr>
          <a:xfrm>
            <a:off x="2181225" y="4343400"/>
            <a:ext cx="4781550" cy="400110"/>
          </a:xfrm>
          <a:prstGeom prst="rect">
            <a:avLst/>
          </a:prstGeom>
          <a:noFill/>
        </p:spPr>
        <p:txBody>
          <a:bodyPr wrap="square" rtlCol="0" anchor="ctr">
            <a:spAutoFit/>
          </a:bodyPr>
          <a:lstStyle/>
          <a:p>
            <a:pPr algn="ctr"/>
            <a:r>
              <a:rPr lang="en-US" sz="2000" dirty="0" smtClean="0">
                <a:solidFill>
                  <a:schemeClr val="tx2">
                    <a:lumMod val="50000"/>
                  </a:schemeClr>
                </a:solidFill>
                <a:cs typeface="Arial" panose="020B0604020202020204" pitchFamily="34" charset="0"/>
              </a:rPr>
              <a:t>Webinar</a:t>
            </a:r>
            <a:endParaRPr lang="en-US" sz="2000" dirty="0">
              <a:solidFill>
                <a:schemeClr val="tx2">
                  <a:lumMod val="50000"/>
                </a:schemeClr>
              </a:solidFill>
              <a:cs typeface="Arial" panose="020B0604020202020204" pitchFamily="34" charset="0"/>
            </a:endParaRPr>
          </a:p>
        </p:txBody>
      </p:sp>
    </p:spTree>
    <p:extLst>
      <p:ext uri="{BB962C8B-B14F-4D97-AF65-F5344CB8AC3E}">
        <p14:creationId xmlns:p14="http://schemas.microsoft.com/office/powerpoint/2010/main" val="3776781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10</a:t>
            </a:fld>
            <a:endParaRPr lang="en-US" dirty="0"/>
          </a:p>
        </p:txBody>
      </p:sp>
      <p:sp>
        <p:nvSpPr>
          <p:cNvPr id="3" name="TextBox 2"/>
          <p:cNvSpPr txBox="1"/>
          <p:nvPr/>
        </p:nvSpPr>
        <p:spPr>
          <a:xfrm>
            <a:off x="0" y="0"/>
            <a:ext cx="8229600" cy="461665"/>
          </a:xfrm>
          <a:prstGeom prst="rect">
            <a:avLst/>
          </a:prstGeom>
          <a:noFill/>
        </p:spPr>
        <p:txBody>
          <a:bodyPr wrap="square" rtlCol="0">
            <a:spAutoFit/>
          </a:bodyPr>
          <a:lstStyle/>
          <a:p>
            <a:r>
              <a:rPr lang="en-US" sz="2400" b="1" dirty="0">
                <a:solidFill>
                  <a:prstClr val="white"/>
                </a:solidFill>
                <a:cs typeface="Arial" panose="020B0604020202020204" pitchFamily="34" charset="0"/>
              </a:rPr>
              <a:t>First Knowledge </a:t>
            </a:r>
            <a:r>
              <a:rPr lang="en-US" sz="2400" b="1" dirty="0" smtClean="0">
                <a:solidFill>
                  <a:prstClr val="white"/>
                </a:solidFill>
                <a:cs typeface="Arial" panose="020B0604020202020204" pitchFamily="34" charset="0"/>
              </a:rPr>
              <a:t>Quiz – 5 Minutes Remaining</a:t>
            </a:r>
            <a:endParaRPr lang="en-US" sz="2400" b="1" dirty="0">
              <a:solidFill>
                <a:prstClr val="white"/>
              </a:solidFill>
              <a:cs typeface="Arial" panose="020B0604020202020204" pitchFamily="34" charset="0"/>
            </a:endParaRPr>
          </a:p>
        </p:txBody>
      </p:sp>
      <p:sp>
        <p:nvSpPr>
          <p:cNvPr id="13" name="Rectangle 12"/>
          <p:cNvSpPr/>
          <p:nvPr/>
        </p:nvSpPr>
        <p:spPr>
          <a:xfrm>
            <a:off x="1219200" y="2438400"/>
            <a:ext cx="6477000" cy="14253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5</a:t>
            </a:r>
            <a:r>
              <a:rPr lang="en-US" sz="2400" b="1" dirty="0" smtClean="0"/>
              <a:t> Minutes Remaining!</a:t>
            </a:r>
            <a:endParaRPr lang="en-US" sz="2400" b="1" dirty="0"/>
          </a:p>
        </p:txBody>
      </p:sp>
    </p:spTree>
    <p:extLst>
      <p:ext uri="{BB962C8B-B14F-4D97-AF65-F5344CB8AC3E}">
        <p14:creationId xmlns:p14="http://schemas.microsoft.com/office/powerpoint/2010/main" val="1002744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11</a:t>
            </a:fld>
            <a:endParaRPr lang="en-US" dirty="0"/>
          </a:p>
        </p:txBody>
      </p:sp>
      <p:sp>
        <p:nvSpPr>
          <p:cNvPr id="3" name="TextBox 2"/>
          <p:cNvSpPr txBox="1"/>
          <p:nvPr/>
        </p:nvSpPr>
        <p:spPr>
          <a:xfrm>
            <a:off x="0" y="0"/>
            <a:ext cx="8229600" cy="461665"/>
          </a:xfrm>
          <a:prstGeom prst="rect">
            <a:avLst/>
          </a:prstGeom>
          <a:noFill/>
        </p:spPr>
        <p:txBody>
          <a:bodyPr wrap="square" rtlCol="0">
            <a:spAutoFit/>
          </a:bodyPr>
          <a:lstStyle/>
          <a:p>
            <a:r>
              <a:rPr lang="en-US" sz="2400" b="1" dirty="0">
                <a:solidFill>
                  <a:prstClr val="white"/>
                </a:solidFill>
                <a:cs typeface="Arial" panose="020B0604020202020204" pitchFamily="34" charset="0"/>
              </a:rPr>
              <a:t>First Knowledge </a:t>
            </a:r>
            <a:r>
              <a:rPr lang="en-US" sz="2400" b="1" dirty="0" smtClean="0">
                <a:solidFill>
                  <a:prstClr val="white"/>
                </a:solidFill>
                <a:cs typeface="Arial" panose="020B0604020202020204" pitchFamily="34" charset="0"/>
              </a:rPr>
              <a:t>Quiz – Complete</a:t>
            </a:r>
            <a:endParaRPr lang="en-US" sz="2400" b="1" dirty="0">
              <a:solidFill>
                <a:prstClr val="white"/>
              </a:solidFill>
              <a:cs typeface="Arial" panose="020B0604020202020204" pitchFamily="34" charset="0"/>
            </a:endParaRPr>
          </a:p>
        </p:txBody>
      </p:sp>
      <p:sp>
        <p:nvSpPr>
          <p:cNvPr id="13" name="Rectangle 12"/>
          <p:cNvSpPr/>
          <p:nvPr/>
        </p:nvSpPr>
        <p:spPr>
          <a:xfrm>
            <a:off x="1219200" y="2438400"/>
            <a:ext cx="6477000" cy="14253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t>Thank you for your participation, if you have not done so please submit your quiz now.</a:t>
            </a:r>
            <a:endParaRPr lang="en-US" sz="2400" b="1" dirty="0"/>
          </a:p>
        </p:txBody>
      </p:sp>
    </p:spTree>
    <p:extLst>
      <p:ext uri="{BB962C8B-B14F-4D97-AF65-F5344CB8AC3E}">
        <p14:creationId xmlns:p14="http://schemas.microsoft.com/office/powerpoint/2010/main" val="2412056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12</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Learn Grants Content Overview</a:t>
            </a:r>
            <a:r>
              <a:rPr lang="en-US" sz="2400" b="1" dirty="0">
                <a:solidFill>
                  <a:schemeClr val="bg1"/>
                </a:solidFill>
                <a:cs typeface="Arial" panose="020B0604020202020204" pitchFamily="34" charset="0"/>
              </a:rPr>
              <a:t> </a:t>
            </a:r>
            <a:r>
              <a:rPr lang="en-US" sz="2400" b="1" dirty="0" smtClean="0">
                <a:solidFill>
                  <a:schemeClr val="bg1"/>
                </a:solidFill>
                <a:cs typeface="Arial" panose="020B0604020202020204" pitchFamily="34" charset="0"/>
              </a:rPr>
              <a:t>– Grants Learning Center</a:t>
            </a:r>
          </a:p>
        </p:txBody>
      </p:sp>
      <p:sp>
        <p:nvSpPr>
          <p:cNvPr id="5" name="TextBox 4"/>
          <p:cNvSpPr txBox="1"/>
          <p:nvPr/>
        </p:nvSpPr>
        <p:spPr>
          <a:xfrm>
            <a:off x="228600" y="609600"/>
            <a:ext cx="8229600" cy="646331"/>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Learn Grants homepage containing links to all information housed in the Learn Grants tab.</a:t>
            </a:r>
            <a:endParaRPr lang="en-US" dirty="0"/>
          </a:p>
        </p:txBody>
      </p:sp>
      <p:pic>
        <p:nvPicPr>
          <p:cNvPr id="6" name="Picture 5"/>
          <p:cNvPicPr>
            <a:picLocks noChangeAspect="1"/>
          </p:cNvPicPr>
          <p:nvPr/>
        </p:nvPicPr>
        <p:blipFill rotWithShape="1">
          <a:blip r:embed="rId2"/>
          <a:srcRect l="27456" t="17710" r="28761" b="27725"/>
          <a:stretch/>
        </p:blipFill>
        <p:spPr>
          <a:xfrm>
            <a:off x="862012" y="1408331"/>
            <a:ext cx="6962775" cy="4878600"/>
          </a:xfrm>
          <a:prstGeom prst="rect">
            <a:avLst/>
          </a:prstGeom>
        </p:spPr>
      </p:pic>
      <p:sp>
        <p:nvSpPr>
          <p:cNvPr id="7" name="Rectangle 6"/>
          <p:cNvSpPr/>
          <p:nvPr/>
        </p:nvSpPr>
        <p:spPr>
          <a:xfrm>
            <a:off x="1219200" y="1828800"/>
            <a:ext cx="8382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333398">
            <a:off x="366712" y="1255931"/>
            <a:ext cx="990600" cy="7252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264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13</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Learn Grants Content Overview</a:t>
            </a:r>
            <a:r>
              <a:rPr lang="en-US" sz="2400" b="1" dirty="0">
                <a:solidFill>
                  <a:schemeClr val="bg1"/>
                </a:solidFill>
                <a:cs typeface="Arial" panose="020B0604020202020204" pitchFamily="34" charset="0"/>
              </a:rPr>
              <a:t> </a:t>
            </a:r>
            <a:r>
              <a:rPr lang="en-US" sz="2400" b="1" dirty="0" smtClean="0">
                <a:solidFill>
                  <a:schemeClr val="bg1"/>
                </a:solidFill>
                <a:cs typeface="Arial" panose="020B0604020202020204" pitchFamily="34" charset="0"/>
              </a:rPr>
              <a:t>– Grants 101</a:t>
            </a:r>
          </a:p>
        </p:txBody>
      </p:sp>
      <p:sp>
        <p:nvSpPr>
          <p:cNvPr id="5" name="TextBox 4"/>
          <p:cNvSpPr txBox="1"/>
          <p:nvPr/>
        </p:nvSpPr>
        <p:spPr>
          <a:xfrm>
            <a:off x="228600" y="609600"/>
            <a:ext cx="8229600" cy="646331"/>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Introduction to the phases of the grants lifecycle.</a:t>
            </a:r>
          </a:p>
          <a:p>
            <a:pPr marL="285750" indent="-285750">
              <a:buFont typeface="Wingdings" panose="05000000000000000000" pitchFamily="2" charset="2"/>
              <a:buChar char="§"/>
            </a:pPr>
            <a:r>
              <a:rPr lang="en-US" dirty="0" smtClean="0"/>
              <a:t>Includes detailed information on the Pre-Award, Award, and Post Award phases.</a:t>
            </a:r>
            <a:endParaRPr lang="en-US" dirty="0"/>
          </a:p>
        </p:txBody>
      </p:sp>
      <p:sp>
        <p:nvSpPr>
          <p:cNvPr id="7" name="Rectangle 6"/>
          <p:cNvSpPr/>
          <p:nvPr/>
        </p:nvSpPr>
        <p:spPr>
          <a:xfrm>
            <a:off x="1219200" y="1828800"/>
            <a:ext cx="8382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a:srcRect l="16547" t="17841" r="17707" b="10666"/>
          <a:stretch/>
        </p:blipFill>
        <p:spPr>
          <a:xfrm>
            <a:off x="859536" y="1408176"/>
            <a:ext cx="6967728" cy="4259781"/>
          </a:xfrm>
          <a:prstGeom prst="rect">
            <a:avLst/>
          </a:prstGeom>
        </p:spPr>
      </p:pic>
      <p:sp>
        <p:nvSpPr>
          <p:cNvPr id="10" name="Rectangle 9"/>
          <p:cNvSpPr/>
          <p:nvPr/>
        </p:nvSpPr>
        <p:spPr>
          <a:xfrm>
            <a:off x="2895600" y="5257799"/>
            <a:ext cx="2438400" cy="4101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286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14</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Learn Grants Content Overview</a:t>
            </a:r>
            <a:r>
              <a:rPr lang="en-US" sz="2400" b="1" dirty="0">
                <a:solidFill>
                  <a:schemeClr val="bg1"/>
                </a:solidFill>
                <a:cs typeface="Arial" panose="020B0604020202020204" pitchFamily="34" charset="0"/>
              </a:rPr>
              <a:t> </a:t>
            </a:r>
            <a:r>
              <a:rPr lang="en-US" sz="2400" b="1" dirty="0" smtClean="0">
                <a:solidFill>
                  <a:schemeClr val="bg1"/>
                </a:solidFill>
                <a:cs typeface="Arial" panose="020B0604020202020204" pitchFamily="34" charset="0"/>
              </a:rPr>
              <a:t>– Rules &amp; Legislation</a:t>
            </a:r>
          </a:p>
        </p:txBody>
      </p:sp>
      <p:sp>
        <p:nvSpPr>
          <p:cNvPr id="5" name="TextBox 4"/>
          <p:cNvSpPr txBox="1"/>
          <p:nvPr/>
        </p:nvSpPr>
        <p:spPr>
          <a:xfrm>
            <a:off x="228600" y="609600"/>
            <a:ext cx="8229600" cy="646331"/>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Contains a history of Federal grant policies, an overview of rules &amp; regulations, and links to relevant legislation.</a:t>
            </a:r>
            <a:endParaRPr lang="en-US" dirty="0"/>
          </a:p>
        </p:txBody>
      </p:sp>
      <p:pic>
        <p:nvPicPr>
          <p:cNvPr id="9" name="Picture 8"/>
          <p:cNvPicPr>
            <a:picLocks noChangeAspect="1"/>
          </p:cNvPicPr>
          <p:nvPr/>
        </p:nvPicPr>
        <p:blipFill rotWithShape="1">
          <a:blip r:embed="rId2"/>
          <a:srcRect l="68823" t="18362" r="18144" b="35539"/>
          <a:stretch/>
        </p:blipFill>
        <p:spPr>
          <a:xfrm>
            <a:off x="6076950" y="1904999"/>
            <a:ext cx="1695450" cy="3371851"/>
          </a:xfrm>
          <a:prstGeom prst="rect">
            <a:avLst/>
          </a:prstGeom>
        </p:spPr>
      </p:pic>
      <p:pic>
        <p:nvPicPr>
          <p:cNvPr id="10" name="Picture 9"/>
          <p:cNvPicPr>
            <a:picLocks noChangeAspect="1"/>
          </p:cNvPicPr>
          <p:nvPr/>
        </p:nvPicPr>
        <p:blipFill rotWithShape="1">
          <a:blip r:embed="rId3"/>
          <a:srcRect l="36388" t="17580" r="31104" b="8322"/>
          <a:stretch/>
        </p:blipFill>
        <p:spPr>
          <a:xfrm>
            <a:off x="1219200" y="1244125"/>
            <a:ext cx="4229100" cy="5419726"/>
          </a:xfrm>
          <a:prstGeom prst="rect">
            <a:avLst/>
          </a:prstGeom>
        </p:spPr>
      </p:pic>
    </p:spTree>
    <p:extLst>
      <p:ext uri="{BB962C8B-B14F-4D97-AF65-F5344CB8AC3E}">
        <p14:creationId xmlns:p14="http://schemas.microsoft.com/office/powerpoint/2010/main" val="2882915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15</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Learn Grants Content Overview</a:t>
            </a:r>
            <a:r>
              <a:rPr lang="en-US" sz="2400" b="1" dirty="0">
                <a:solidFill>
                  <a:schemeClr val="bg1"/>
                </a:solidFill>
                <a:cs typeface="Arial" panose="020B0604020202020204" pitchFamily="34" charset="0"/>
              </a:rPr>
              <a:t> </a:t>
            </a:r>
            <a:r>
              <a:rPr lang="en-US" sz="2400" b="1" dirty="0" smtClean="0">
                <a:solidFill>
                  <a:schemeClr val="bg1"/>
                </a:solidFill>
                <a:cs typeface="Arial" panose="020B0604020202020204" pitchFamily="34" charset="0"/>
              </a:rPr>
              <a:t>– Grant  Eligibility</a:t>
            </a:r>
          </a:p>
        </p:txBody>
      </p:sp>
      <p:sp>
        <p:nvSpPr>
          <p:cNvPr id="5" name="TextBox 4"/>
          <p:cNvSpPr txBox="1"/>
          <p:nvPr/>
        </p:nvSpPr>
        <p:spPr>
          <a:xfrm>
            <a:off x="228600" y="609600"/>
            <a:ext cx="8229600" cy="646331"/>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Helps applicants determine if they are eligible for funding opportunities on Grants.gov.</a:t>
            </a:r>
            <a:endParaRPr lang="en-US" dirty="0"/>
          </a:p>
        </p:txBody>
      </p:sp>
      <p:pic>
        <p:nvPicPr>
          <p:cNvPr id="6" name="Picture 5"/>
          <p:cNvPicPr>
            <a:picLocks noChangeAspect="1"/>
          </p:cNvPicPr>
          <p:nvPr/>
        </p:nvPicPr>
        <p:blipFill rotWithShape="1">
          <a:blip r:embed="rId2"/>
          <a:srcRect l="27456" t="17710" r="28761" b="27725"/>
          <a:stretch/>
        </p:blipFill>
        <p:spPr>
          <a:xfrm>
            <a:off x="862012" y="1408331"/>
            <a:ext cx="6962775" cy="4878600"/>
          </a:xfrm>
          <a:prstGeom prst="rect">
            <a:avLst/>
          </a:prstGeom>
        </p:spPr>
      </p:pic>
      <p:sp>
        <p:nvSpPr>
          <p:cNvPr id="7" name="Rectangle 6"/>
          <p:cNvSpPr/>
          <p:nvPr/>
        </p:nvSpPr>
        <p:spPr>
          <a:xfrm>
            <a:off x="862012" y="4800600"/>
            <a:ext cx="1652588"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333398">
            <a:off x="117890" y="4078217"/>
            <a:ext cx="990600" cy="7252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0526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16</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Learn Grants Content Overview</a:t>
            </a:r>
            <a:r>
              <a:rPr lang="en-US" sz="2400" b="1" dirty="0">
                <a:solidFill>
                  <a:schemeClr val="bg1"/>
                </a:solidFill>
                <a:cs typeface="Arial" panose="020B0604020202020204" pitchFamily="34" charset="0"/>
              </a:rPr>
              <a:t> </a:t>
            </a:r>
            <a:r>
              <a:rPr lang="en-US" sz="2400" b="1" dirty="0" smtClean="0">
                <a:solidFill>
                  <a:schemeClr val="bg1"/>
                </a:solidFill>
                <a:cs typeface="Arial" panose="020B0604020202020204" pitchFamily="34" charset="0"/>
              </a:rPr>
              <a:t>– Grant  Terminology</a:t>
            </a:r>
          </a:p>
        </p:txBody>
      </p:sp>
      <p:sp>
        <p:nvSpPr>
          <p:cNvPr id="5" name="TextBox 4"/>
          <p:cNvSpPr txBox="1"/>
          <p:nvPr/>
        </p:nvSpPr>
        <p:spPr>
          <a:xfrm>
            <a:off x="228600" y="609600"/>
            <a:ext cx="8229600" cy="36933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Provides a glossary of grant terminology.</a:t>
            </a:r>
            <a:endParaRPr lang="en-US" dirty="0"/>
          </a:p>
        </p:txBody>
      </p:sp>
      <p:pic>
        <p:nvPicPr>
          <p:cNvPr id="6" name="Picture 5"/>
          <p:cNvPicPr>
            <a:picLocks noChangeAspect="1"/>
          </p:cNvPicPr>
          <p:nvPr/>
        </p:nvPicPr>
        <p:blipFill rotWithShape="1">
          <a:blip r:embed="rId2"/>
          <a:srcRect l="27456" t="17710" r="28761" b="27725"/>
          <a:stretch/>
        </p:blipFill>
        <p:spPr>
          <a:xfrm>
            <a:off x="862012" y="1408331"/>
            <a:ext cx="6962775" cy="4878600"/>
          </a:xfrm>
          <a:prstGeom prst="rect">
            <a:avLst/>
          </a:prstGeom>
        </p:spPr>
      </p:pic>
      <p:sp>
        <p:nvSpPr>
          <p:cNvPr id="7" name="Rectangle 6"/>
          <p:cNvSpPr/>
          <p:nvPr/>
        </p:nvSpPr>
        <p:spPr>
          <a:xfrm>
            <a:off x="2690811" y="4800600"/>
            <a:ext cx="1652588"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333398">
            <a:off x="1946690" y="4078217"/>
            <a:ext cx="990600" cy="7252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361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17</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Learn Grants Content Overview</a:t>
            </a:r>
            <a:r>
              <a:rPr lang="en-US" sz="2400" b="1" dirty="0">
                <a:solidFill>
                  <a:schemeClr val="bg1"/>
                </a:solidFill>
                <a:cs typeface="Arial" panose="020B0604020202020204" pitchFamily="34" charset="0"/>
              </a:rPr>
              <a:t> </a:t>
            </a:r>
            <a:r>
              <a:rPr lang="en-US" sz="2400" b="1" dirty="0" smtClean="0">
                <a:solidFill>
                  <a:schemeClr val="bg1"/>
                </a:solidFill>
                <a:cs typeface="Arial" panose="020B0604020202020204" pitchFamily="34" charset="0"/>
              </a:rPr>
              <a:t>– Grant-Making Agencies</a:t>
            </a:r>
          </a:p>
        </p:txBody>
      </p:sp>
      <p:sp>
        <p:nvSpPr>
          <p:cNvPr id="5" name="TextBox 4"/>
          <p:cNvSpPr txBox="1"/>
          <p:nvPr/>
        </p:nvSpPr>
        <p:spPr>
          <a:xfrm>
            <a:off x="228600" y="609600"/>
            <a:ext cx="8229600" cy="36933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Contains information on the 26 Federal grant-making agencies.</a:t>
            </a:r>
            <a:endParaRPr lang="en-US" dirty="0"/>
          </a:p>
        </p:txBody>
      </p:sp>
      <p:pic>
        <p:nvPicPr>
          <p:cNvPr id="6" name="Picture 5"/>
          <p:cNvPicPr>
            <a:picLocks noChangeAspect="1"/>
          </p:cNvPicPr>
          <p:nvPr/>
        </p:nvPicPr>
        <p:blipFill rotWithShape="1">
          <a:blip r:embed="rId2"/>
          <a:srcRect l="27456" t="17710" r="28761" b="27725"/>
          <a:stretch/>
        </p:blipFill>
        <p:spPr>
          <a:xfrm>
            <a:off x="862012" y="1408331"/>
            <a:ext cx="6962775" cy="4878600"/>
          </a:xfrm>
          <a:prstGeom prst="rect">
            <a:avLst/>
          </a:prstGeom>
        </p:spPr>
      </p:pic>
      <p:sp>
        <p:nvSpPr>
          <p:cNvPr id="7" name="Rectangle 6"/>
          <p:cNvSpPr/>
          <p:nvPr/>
        </p:nvSpPr>
        <p:spPr>
          <a:xfrm>
            <a:off x="4419600" y="4800600"/>
            <a:ext cx="1652588"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333398">
            <a:off x="3623090" y="4078217"/>
            <a:ext cx="990600" cy="7252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1234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18</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Learn Grants Content Overview</a:t>
            </a:r>
            <a:r>
              <a:rPr lang="en-US" sz="2400" b="1" dirty="0">
                <a:solidFill>
                  <a:schemeClr val="bg1"/>
                </a:solidFill>
                <a:cs typeface="Arial" panose="020B0604020202020204" pitchFamily="34" charset="0"/>
              </a:rPr>
              <a:t> </a:t>
            </a:r>
            <a:r>
              <a:rPr lang="en-US" sz="2400" b="1" dirty="0" smtClean="0">
                <a:solidFill>
                  <a:schemeClr val="bg1"/>
                </a:solidFill>
                <a:cs typeface="Arial" panose="020B0604020202020204" pitchFamily="34" charset="0"/>
              </a:rPr>
              <a:t>– Grant  Community</a:t>
            </a:r>
          </a:p>
        </p:txBody>
      </p:sp>
      <p:sp>
        <p:nvSpPr>
          <p:cNvPr id="5" name="TextBox 4"/>
          <p:cNvSpPr txBox="1"/>
          <p:nvPr/>
        </p:nvSpPr>
        <p:spPr>
          <a:xfrm>
            <a:off x="228600" y="609600"/>
            <a:ext cx="8229600" cy="646331"/>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A source of  grant community information including upcoming events and updates on the Section 5 Grants Pilot!</a:t>
            </a:r>
            <a:endParaRPr lang="en-US" dirty="0"/>
          </a:p>
        </p:txBody>
      </p:sp>
      <p:pic>
        <p:nvPicPr>
          <p:cNvPr id="10" name="Picture 9"/>
          <p:cNvPicPr>
            <a:picLocks/>
          </p:cNvPicPr>
          <p:nvPr/>
        </p:nvPicPr>
        <p:blipFill rotWithShape="1">
          <a:blip r:embed="rId2"/>
          <a:srcRect l="27456" t="17450" r="28761" b="8062"/>
          <a:stretch/>
        </p:blipFill>
        <p:spPr>
          <a:xfrm>
            <a:off x="859536" y="1408176"/>
            <a:ext cx="6967728" cy="4882896"/>
          </a:xfrm>
          <a:prstGeom prst="rect">
            <a:avLst/>
          </a:prstGeom>
        </p:spPr>
      </p:pic>
    </p:spTree>
    <p:extLst>
      <p:ext uri="{BB962C8B-B14F-4D97-AF65-F5344CB8AC3E}">
        <p14:creationId xmlns:p14="http://schemas.microsoft.com/office/powerpoint/2010/main" val="2173934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19</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Learn Grants Content Overview</a:t>
            </a:r>
            <a:r>
              <a:rPr lang="en-US" sz="2400" b="1" dirty="0">
                <a:solidFill>
                  <a:schemeClr val="bg1"/>
                </a:solidFill>
                <a:cs typeface="Arial" panose="020B0604020202020204" pitchFamily="34" charset="0"/>
              </a:rPr>
              <a:t> </a:t>
            </a:r>
            <a:r>
              <a:rPr lang="en-US" sz="2400" b="1" dirty="0" smtClean="0">
                <a:solidFill>
                  <a:schemeClr val="bg1"/>
                </a:solidFill>
                <a:cs typeface="Arial" panose="020B0604020202020204" pitchFamily="34" charset="0"/>
              </a:rPr>
              <a:t>– Grant  Systems</a:t>
            </a:r>
          </a:p>
        </p:txBody>
      </p:sp>
      <p:sp>
        <p:nvSpPr>
          <p:cNvPr id="5" name="TextBox 4"/>
          <p:cNvSpPr txBox="1"/>
          <p:nvPr/>
        </p:nvSpPr>
        <p:spPr>
          <a:xfrm>
            <a:off x="228600" y="609600"/>
            <a:ext cx="8229600" cy="877163"/>
          </a:xfrm>
          <a:prstGeom prst="rect">
            <a:avLst/>
          </a:prstGeom>
          <a:noFill/>
        </p:spPr>
        <p:txBody>
          <a:bodyPr wrap="square" rtlCol="0">
            <a:spAutoFit/>
          </a:bodyPr>
          <a:lstStyle/>
          <a:p>
            <a:pPr marL="285750" indent="-285750">
              <a:buFont typeface="Wingdings" panose="05000000000000000000" pitchFamily="2" charset="2"/>
              <a:buChar char="§"/>
            </a:pPr>
            <a:r>
              <a:rPr lang="en-US" sz="1700" dirty="0" smtClean="0"/>
              <a:t>Contains links to the various systems and tools involved in the registration, application, and reporting process associated with Federal awards.  Includes links to tools such as the Common Data Repository (CDER) Library and USASpending.gov.</a:t>
            </a:r>
            <a:endParaRPr lang="en-US" sz="1700" dirty="0"/>
          </a:p>
        </p:txBody>
      </p:sp>
      <p:pic>
        <p:nvPicPr>
          <p:cNvPr id="6" name="Picture 5"/>
          <p:cNvPicPr>
            <a:picLocks noChangeAspect="1"/>
          </p:cNvPicPr>
          <p:nvPr/>
        </p:nvPicPr>
        <p:blipFill rotWithShape="1">
          <a:blip r:embed="rId2"/>
          <a:srcRect l="27456" t="17710" r="28761" b="27725"/>
          <a:stretch/>
        </p:blipFill>
        <p:spPr>
          <a:xfrm>
            <a:off x="862012" y="1408331"/>
            <a:ext cx="6962775" cy="4878600"/>
          </a:xfrm>
          <a:prstGeom prst="rect">
            <a:avLst/>
          </a:prstGeom>
        </p:spPr>
      </p:pic>
      <p:sp>
        <p:nvSpPr>
          <p:cNvPr id="7" name="Rectangle 6"/>
          <p:cNvSpPr/>
          <p:nvPr/>
        </p:nvSpPr>
        <p:spPr>
          <a:xfrm>
            <a:off x="868451" y="5410200"/>
            <a:ext cx="1652588"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333398">
            <a:off x="117890" y="4573986"/>
            <a:ext cx="990600" cy="7252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3713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solidFill>
                  <a:schemeClr val="accent1">
                    <a:lumMod val="50000"/>
                  </a:schemeClr>
                </a:solidFill>
              </a:rPr>
              <a:t>2</a:t>
            </a:fld>
            <a:endParaRPr lang="en-US" dirty="0">
              <a:solidFill>
                <a:schemeClr val="accent1">
                  <a:lumMod val="50000"/>
                </a:schemeClr>
              </a:solidFill>
            </a:endParaRPr>
          </a:p>
        </p:txBody>
      </p:sp>
      <p:sp>
        <p:nvSpPr>
          <p:cNvPr id="3" name="TextBox 2"/>
          <p:cNvSpPr txBox="1"/>
          <p:nvPr/>
        </p:nvSpPr>
        <p:spPr>
          <a:xfrm>
            <a:off x="152400" y="1611868"/>
            <a:ext cx="5334000" cy="369332"/>
          </a:xfrm>
          <a:prstGeom prst="rect">
            <a:avLst/>
          </a:prstGeom>
          <a:noFill/>
        </p:spPr>
        <p:txBody>
          <a:bodyPr wrap="square" rtlCol="0">
            <a:spAutoFit/>
          </a:bodyPr>
          <a:lstStyle/>
          <a:p>
            <a:r>
              <a:rPr lang="en-US" b="1" dirty="0" smtClean="0">
                <a:solidFill>
                  <a:schemeClr val="tx2">
                    <a:lumMod val="75000"/>
                  </a:schemeClr>
                </a:solidFill>
                <a:cs typeface="Arial" panose="020B0604020202020204" pitchFamily="34" charset="0"/>
              </a:rPr>
              <a:t>Discussion Topics</a:t>
            </a:r>
            <a:endParaRPr lang="en-US" b="1" dirty="0">
              <a:solidFill>
                <a:schemeClr val="tx2">
                  <a:lumMod val="75000"/>
                </a:schemeClr>
              </a:solidFill>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268090433"/>
              </p:ext>
            </p:extLst>
          </p:nvPr>
        </p:nvGraphicFramePr>
        <p:xfrm>
          <a:off x="609600" y="1981200"/>
          <a:ext cx="6477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9551" y="730858"/>
            <a:ext cx="5334000" cy="369332"/>
          </a:xfrm>
          <a:prstGeom prst="rect">
            <a:avLst/>
          </a:prstGeom>
          <a:noFill/>
        </p:spPr>
        <p:txBody>
          <a:bodyPr wrap="square" rtlCol="0">
            <a:spAutoFit/>
          </a:bodyPr>
          <a:lstStyle/>
          <a:p>
            <a:r>
              <a:rPr lang="en-US" b="1" dirty="0" smtClean="0">
                <a:solidFill>
                  <a:schemeClr val="tx2">
                    <a:lumMod val="75000"/>
                  </a:schemeClr>
                </a:solidFill>
                <a:cs typeface="Arial" panose="020B0604020202020204" pitchFamily="34" charset="0"/>
              </a:rPr>
              <a:t>Purpose</a:t>
            </a:r>
            <a:endParaRPr lang="en-US" b="1" dirty="0">
              <a:solidFill>
                <a:schemeClr val="tx2">
                  <a:lumMod val="75000"/>
                </a:schemeClr>
              </a:solidFill>
              <a:cs typeface="Arial" panose="020B0604020202020204" pitchFamily="34" charset="0"/>
            </a:endParaRPr>
          </a:p>
        </p:txBody>
      </p:sp>
      <p:sp>
        <p:nvSpPr>
          <p:cNvPr id="6" name="TextBox 5"/>
          <p:cNvSpPr txBox="1"/>
          <p:nvPr/>
        </p:nvSpPr>
        <p:spPr>
          <a:xfrm>
            <a:off x="0" y="0"/>
            <a:ext cx="72390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Purpose &amp; Discussion Topics</a:t>
            </a:r>
            <a:endParaRPr lang="en-US" sz="2400" b="1" dirty="0">
              <a:solidFill>
                <a:schemeClr val="bg1"/>
              </a:solidFill>
              <a:cs typeface="Arial" panose="020B0604020202020204" pitchFamily="34" charset="0"/>
            </a:endParaRPr>
          </a:p>
        </p:txBody>
      </p:sp>
      <p:sp>
        <p:nvSpPr>
          <p:cNvPr id="7" name="Rectangle 6"/>
          <p:cNvSpPr/>
          <p:nvPr/>
        </p:nvSpPr>
        <p:spPr>
          <a:xfrm>
            <a:off x="266700" y="1025579"/>
            <a:ext cx="8610601" cy="646331"/>
          </a:xfrm>
          <a:prstGeom prst="rect">
            <a:avLst/>
          </a:prstGeom>
        </p:spPr>
        <p:txBody>
          <a:bodyPr wrap="square">
            <a:spAutoFit/>
          </a:bodyPr>
          <a:lstStyle/>
          <a:p>
            <a:r>
              <a:rPr lang="en-US" dirty="0" smtClean="0"/>
              <a:t>To provide </a:t>
            </a:r>
            <a:r>
              <a:rPr lang="en-US" dirty="0"/>
              <a:t>an </a:t>
            </a:r>
            <a:r>
              <a:rPr lang="en-US" dirty="0" smtClean="0"/>
              <a:t>summary of the DATA Act and the Section 5 Grants Pilot and execute the Learn Grants Test Model.</a:t>
            </a:r>
          </a:p>
        </p:txBody>
      </p:sp>
    </p:spTree>
    <p:extLst>
      <p:ext uri="{BB962C8B-B14F-4D97-AF65-F5344CB8AC3E}">
        <p14:creationId xmlns:p14="http://schemas.microsoft.com/office/powerpoint/2010/main" val="3252235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20</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Learn Grants Content Overview</a:t>
            </a:r>
            <a:r>
              <a:rPr lang="en-US" sz="2400" b="1" dirty="0">
                <a:solidFill>
                  <a:schemeClr val="bg1"/>
                </a:solidFill>
                <a:cs typeface="Arial" panose="020B0604020202020204" pitchFamily="34" charset="0"/>
              </a:rPr>
              <a:t> </a:t>
            </a:r>
            <a:r>
              <a:rPr lang="en-US" sz="2400" b="1" dirty="0" smtClean="0">
                <a:solidFill>
                  <a:schemeClr val="bg1"/>
                </a:solidFill>
                <a:cs typeface="Arial" panose="020B0604020202020204" pitchFamily="34" charset="0"/>
              </a:rPr>
              <a:t>– Grant Programs</a:t>
            </a:r>
          </a:p>
        </p:txBody>
      </p:sp>
      <p:sp>
        <p:nvSpPr>
          <p:cNvPr id="5" name="TextBox 4"/>
          <p:cNvSpPr txBox="1"/>
          <p:nvPr/>
        </p:nvSpPr>
        <p:spPr>
          <a:xfrm>
            <a:off x="228600" y="609600"/>
            <a:ext cx="8229600" cy="646331"/>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Helps users identify funding opportunities and leverage resources for all kinds of potential grant applicants.</a:t>
            </a:r>
            <a:endParaRPr lang="en-US" dirty="0"/>
          </a:p>
        </p:txBody>
      </p:sp>
      <p:pic>
        <p:nvPicPr>
          <p:cNvPr id="6" name="Picture 5"/>
          <p:cNvPicPr>
            <a:picLocks noChangeAspect="1"/>
          </p:cNvPicPr>
          <p:nvPr/>
        </p:nvPicPr>
        <p:blipFill rotWithShape="1">
          <a:blip r:embed="rId2"/>
          <a:srcRect l="27456" t="17710" r="28761" b="27725"/>
          <a:stretch/>
        </p:blipFill>
        <p:spPr>
          <a:xfrm>
            <a:off x="862012" y="1408331"/>
            <a:ext cx="6962775" cy="4878600"/>
          </a:xfrm>
          <a:prstGeom prst="rect">
            <a:avLst/>
          </a:prstGeom>
        </p:spPr>
      </p:pic>
      <p:sp>
        <p:nvSpPr>
          <p:cNvPr id="7" name="Rectangle 6"/>
          <p:cNvSpPr/>
          <p:nvPr/>
        </p:nvSpPr>
        <p:spPr>
          <a:xfrm>
            <a:off x="2690812" y="5410200"/>
            <a:ext cx="1652588"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333398">
            <a:off x="1946690" y="4650185"/>
            <a:ext cx="990600" cy="7252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9901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21</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Learn Grants Content Overview</a:t>
            </a:r>
            <a:r>
              <a:rPr lang="en-US" sz="2400" b="1" dirty="0">
                <a:solidFill>
                  <a:schemeClr val="bg1"/>
                </a:solidFill>
                <a:cs typeface="Arial" panose="020B0604020202020204" pitchFamily="34" charset="0"/>
              </a:rPr>
              <a:t> </a:t>
            </a:r>
            <a:r>
              <a:rPr lang="en-US" sz="2400" b="1" dirty="0" smtClean="0">
                <a:solidFill>
                  <a:schemeClr val="bg1"/>
                </a:solidFill>
                <a:cs typeface="Arial" panose="020B0604020202020204" pitchFamily="34" charset="0"/>
              </a:rPr>
              <a:t>– Grant Reporting</a:t>
            </a:r>
          </a:p>
        </p:txBody>
      </p:sp>
      <p:sp>
        <p:nvSpPr>
          <p:cNvPr id="5" name="TextBox 4"/>
          <p:cNvSpPr txBox="1"/>
          <p:nvPr/>
        </p:nvSpPr>
        <p:spPr>
          <a:xfrm>
            <a:off x="228600" y="609600"/>
            <a:ext cx="8229600" cy="923330"/>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The Reporting &amp; Oversight page includes an overview of the Federal Funding Accountability and Transparency Act (FFATA) as well as information on the oversight and reporting processes.</a:t>
            </a:r>
            <a:endParaRPr lang="en-US" dirty="0"/>
          </a:p>
        </p:txBody>
      </p:sp>
      <p:pic>
        <p:nvPicPr>
          <p:cNvPr id="7" name="Picture 6"/>
          <p:cNvPicPr>
            <a:picLocks noChangeAspect="1"/>
          </p:cNvPicPr>
          <p:nvPr/>
        </p:nvPicPr>
        <p:blipFill rotWithShape="1">
          <a:blip r:embed="rId2"/>
          <a:srcRect l="35583" t="19013" r="30226" b="11057"/>
          <a:stretch/>
        </p:blipFill>
        <p:spPr>
          <a:xfrm>
            <a:off x="2376889" y="1447800"/>
            <a:ext cx="4448175" cy="5114925"/>
          </a:xfrm>
          <a:prstGeom prst="rect">
            <a:avLst/>
          </a:prstGeom>
        </p:spPr>
      </p:pic>
    </p:spTree>
    <p:extLst>
      <p:ext uri="{BB962C8B-B14F-4D97-AF65-F5344CB8AC3E}">
        <p14:creationId xmlns:p14="http://schemas.microsoft.com/office/powerpoint/2010/main" val="331097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22</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Learn Grants Content Overview</a:t>
            </a:r>
            <a:r>
              <a:rPr lang="en-US" sz="2400" b="1" dirty="0">
                <a:solidFill>
                  <a:schemeClr val="bg1"/>
                </a:solidFill>
                <a:cs typeface="Arial" panose="020B0604020202020204" pitchFamily="34" charset="0"/>
              </a:rPr>
              <a:t> </a:t>
            </a:r>
            <a:r>
              <a:rPr lang="en-US" sz="2400" b="1" dirty="0" smtClean="0">
                <a:solidFill>
                  <a:schemeClr val="bg1"/>
                </a:solidFill>
                <a:cs typeface="Arial" panose="020B0604020202020204" pitchFamily="34" charset="0"/>
              </a:rPr>
              <a:t>– Grant Fraud</a:t>
            </a:r>
          </a:p>
        </p:txBody>
      </p:sp>
      <p:sp>
        <p:nvSpPr>
          <p:cNvPr id="5" name="TextBox 4"/>
          <p:cNvSpPr txBox="1"/>
          <p:nvPr/>
        </p:nvSpPr>
        <p:spPr>
          <a:xfrm>
            <a:off x="228600" y="609600"/>
            <a:ext cx="8229600" cy="646331"/>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Provides an overview of grant fraud and scams as well as resources for identifying and reporting fraudulent behavior.</a:t>
            </a:r>
            <a:endParaRPr lang="en-US" dirty="0"/>
          </a:p>
        </p:txBody>
      </p:sp>
      <p:pic>
        <p:nvPicPr>
          <p:cNvPr id="6" name="Picture 5"/>
          <p:cNvPicPr>
            <a:picLocks noChangeAspect="1"/>
          </p:cNvPicPr>
          <p:nvPr/>
        </p:nvPicPr>
        <p:blipFill rotWithShape="1">
          <a:blip r:embed="rId2"/>
          <a:srcRect l="27456" t="17710" r="28761" b="27725"/>
          <a:stretch/>
        </p:blipFill>
        <p:spPr>
          <a:xfrm>
            <a:off x="862012" y="1408331"/>
            <a:ext cx="6962775" cy="4878600"/>
          </a:xfrm>
          <a:prstGeom prst="rect">
            <a:avLst/>
          </a:prstGeom>
        </p:spPr>
      </p:pic>
      <p:sp>
        <p:nvSpPr>
          <p:cNvPr id="7" name="Rectangle 6"/>
          <p:cNvSpPr/>
          <p:nvPr/>
        </p:nvSpPr>
        <p:spPr>
          <a:xfrm>
            <a:off x="6119812" y="5424152"/>
            <a:ext cx="1652588" cy="76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333398">
            <a:off x="5299490" y="4650184"/>
            <a:ext cx="990600" cy="7252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3008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23</a:t>
            </a:fld>
            <a:endParaRPr lang="en-US" dirty="0"/>
          </a:p>
        </p:txBody>
      </p:sp>
      <p:sp>
        <p:nvSpPr>
          <p:cNvPr id="5" name="TextBox 4"/>
          <p:cNvSpPr txBox="1"/>
          <p:nvPr/>
        </p:nvSpPr>
        <p:spPr>
          <a:xfrm>
            <a:off x="0" y="0"/>
            <a:ext cx="8229600" cy="461665"/>
          </a:xfrm>
          <a:prstGeom prst="rect">
            <a:avLst/>
          </a:prstGeom>
          <a:noFill/>
        </p:spPr>
        <p:txBody>
          <a:bodyPr wrap="square" rtlCol="0">
            <a:spAutoFit/>
          </a:bodyPr>
          <a:lstStyle/>
          <a:p>
            <a:r>
              <a:rPr lang="en-US" sz="2400" b="1" dirty="0" smtClean="0">
                <a:solidFill>
                  <a:prstClr val="white"/>
                </a:solidFill>
                <a:cs typeface="Arial" panose="020B0604020202020204" pitchFamily="34" charset="0"/>
              </a:rPr>
              <a:t>Second Knowledge Quiz Instructions</a:t>
            </a:r>
            <a:endParaRPr lang="en-US" sz="2400" b="1" dirty="0">
              <a:solidFill>
                <a:prstClr val="white"/>
              </a:solidFill>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83514629"/>
              </p:ext>
            </p:extLst>
          </p:nvPr>
        </p:nvGraphicFramePr>
        <p:xfrm>
          <a:off x="228600" y="838200"/>
          <a:ext cx="8395097" cy="3505200"/>
        </p:xfrm>
        <a:graphic>
          <a:graphicData uri="http://schemas.openxmlformats.org/drawingml/2006/table">
            <a:tbl>
              <a:tblPr bandRow="1">
                <a:tableStyleId>{5C22544A-7EE6-4342-B048-85BDC9FD1C3A}</a:tableStyleId>
              </a:tblPr>
              <a:tblGrid>
                <a:gridCol w="8395097"/>
              </a:tblGrid>
              <a:tr h="647700">
                <a:tc>
                  <a:txBody>
                    <a:bodyPr/>
                    <a:lstStyle/>
                    <a:p>
                      <a:pPr marL="0" indent="0" algn="ctr">
                        <a:buFont typeface="Wingdings" panose="05000000000000000000" pitchFamily="2" charset="2"/>
                        <a:buNone/>
                      </a:pPr>
                      <a:r>
                        <a:rPr lang="en-US" sz="1800" dirty="0" smtClean="0"/>
                        <a:t>Please complete the second knowledge quiz on the grants lifecycle using the link below.  </a:t>
                      </a:r>
                    </a:p>
                  </a:txBody>
                  <a:tcPr anchor="ctr"/>
                </a:tc>
              </a:tr>
              <a:tr h="647700">
                <a:tc>
                  <a:txBody>
                    <a:bodyPr/>
                    <a:lstStyle/>
                    <a:p>
                      <a:pPr marL="0" indent="0" algn="ctr">
                        <a:buFont typeface="Wingdings" panose="05000000000000000000" pitchFamily="2" charset="2"/>
                        <a:buNone/>
                      </a:pPr>
                      <a:r>
                        <a:rPr lang="en-US" sz="1800" dirty="0" smtClean="0"/>
                        <a:t>You will have 15 minutes to complete this exercise.</a:t>
                      </a:r>
                    </a:p>
                  </a:txBody>
                  <a:tcPr anchor="ctr"/>
                </a:tc>
              </a:tr>
              <a:tr h="647700">
                <a:tc>
                  <a:txBody>
                    <a:bodyPr/>
                    <a:lstStyle/>
                    <a:p>
                      <a:pPr marL="0" indent="0" algn="ctr">
                        <a:buFont typeface="Wingdings" panose="05000000000000000000" pitchFamily="2" charset="2"/>
                        <a:buNone/>
                      </a:pPr>
                      <a:r>
                        <a:rPr lang="en-US" sz="1800" b="1" dirty="0" smtClean="0"/>
                        <a:t>Please feel free to navigate the Learn Grants tab,</a:t>
                      </a:r>
                      <a:r>
                        <a:rPr lang="en-US" sz="1800" b="1" baseline="0" dirty="0" smtClean="0"/>
                        <a:t> </a:t>
                      </a:r>
                      <a:r>
                        <a:rPr lang="en-US" sz="1800" b="1" baseline="0" dirty="0" smtClean="0">
                          <a:hlinkClick r:id="rId2"/>
                        </a:rPr>
                        <a:t>http://www.grants.gov/web/grants/learn-grants.html</a:t>
                      </a:r>
                      <a:r>
                        <a:rPr lang="en-US" sz="1800" b="1" baseline="0" dirty="0" smtClean="0"/>
                        <a:t>, to assist you in answering the questions.</a:t>
                      </a:r>
                      <a:endParaRPr lang="en-US" sz="1800" b="1" dirty="0" smtClean="0"/>
                    </a:p>
                  </a:txBody>
                  <a:tcPr anchor="ctr"/>
                </a:tc>
              </a:tr>
              <a:tr h="647700">
                <a:tc>
                  <a:txBody>
                    <a:bodyPr/>
                    <a:lstStyle/>
                    <a:p>
                      <a:pPr marL="0" indent="0" algn="ctr">
                        <a:buFont typeface="Wingdings" panose="05000000000000000000" pitchFamily="2" charset="2"/>
                        <a:buNone/>
                      </a:pPr>
                      <a:r>
                        <a:rPr lang="en-US" sz="1800" dirty="0" smtClean="0"/>
                        <a:t>Please let us know if you have any questions or experience any technical difficulties.</a:t>
                      </a:r>
                    </a:p>
                  </a:txBody>
                  <a:tcPr anchor="ctr"/>
                </a:tc>
              </a:tr>
              <a:tr h="647700">
                <a:tc>
                  <a:txBody>
                    <a:bodyPr/>
                    <a:lstStyle/>
                    <a:p>
                      <a:pPr marL="0" indent="0" algn="ctr">
                        <a:buFont typeface="Wingdings" panose="05000000000000000000" pitchFamily="2" charset="2"/>
                        <a:buNone/>
                      </a:pPr>
                      <a:r>
                        <a:rPr lang="en-US" sz="1800" dirty="0" smtClean="0"/>
                        <a:t>Do not worry if you do not know the answers, just try your best.</a:t>
                      </a:r>
                    </a:p>
                  </a:txBody>
                  <a:tcPr anchor="ctr"/>
                </a:tc>
              </a:tr>
            </a:tbl>
          </a:graphicData>
        </a:graphic>
      </p:graphicFrame>
      <p:sp>
        <p:nvSpPr>
          <p:cNvPr id="8" name="Rectangle 7"/>
          <p:cNvSpPr/>
          <p:nvPr/>
        </p:nvSpPr>
        <p:spPr>
          <a:xfrm>
            <a:off x="1219200" y="4953000"/>
            <a:ext cx="6477000" cy="14253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t>Second Knowledge </a:t>
            </a:r>
            <a:r>
              <a:rPr lang="en-US" sz="2400" b="1" dirty="0"/>
              <a:t>Quiz Link: &lt;&lt;SURVEYMONKEY&gt;&gt;</a:t>
            </a:r>
          </a:p>
        </p:txBody>
      </p:sp>
    </p:spTree>
    <p:extLst>
      <p:ext uri="{BB962C8B-B14F-4D97-AF65-F5344CB8AC3E}">
        <p14:creationId xmlns:p14="http://schemas.microsoft.com/office/powerpoint/2010/main" val="940283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24</a:t>
            </a:fld>
            <a:endParaRPr lang="en-US" dirty="0"/>
          </a:p>
        </p:txBody>
      </p:sp>
      <p:sp>
        <p:nvSpPr>
          <p:cNvPr id="3" name="TextBox 2"/>
          <p:cNvSpPr txBox="1"/>
          <p:nvPr/>
        </p:nvSpPr>
        <p:spPr>
          <a:xfrm>
            <a:off x="0" y="0"/>
            <a:ext cx="8229600" cy="461665"/>
          </a:xfrm>
          <a:prstGeom prst="rect">
            <a:avLst/>
          </a:prstGeom>
          <a:noFill/>
        </p:spPr>
        <p:txBody>
          <a:bodyPr wrap="square" rtlCol="0">
            <a:spAutoFit/>
          </a:bodyPr>
          <a:lstStyle/>
          <a:p>
            <a:r>
              <a:rPr lang="en-US" sz="2400" b="1" dirty="0" smtClean="0">
                <a:solidFill>
                  <a:prstClr val="white"/>
                </a:solidFill>
                <a:cs typeface="Arial" panose="020B0604020202020204" pitchFamily="34" charset="0"/>
              </a:rPr>
              <a:t>Second Knowledge Quiz – 10 Minutes Remaining</a:t>
            </a:r>
            <a:endParaRPr lang="en-US" sz="2400" b="1" dirty="0">
              <a:solidFill>
                <a:prstClr val="white"/>
              </a:solidFill>
              <a:cs typeface="Arial" panose="020B0604020202020204" pitchFamily="34" charset="0"/>
            </a:endParaRPr>
          </a:p>
        </p:txBody>
      </p:sp>
      <p:sp>
        <p:nvSpPr>
          <p:cNvPr id="13" name="Rectangle 12"/>
          <p:cNvSpPr/>
          <p:nvPr/>
        </p:nvSpPr>
        <p:spPr>
          <a:xfrm>
            <a:off x="1219200" y="2438400"/>
            <a:ext cx="6477000" cy="14253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t>10 Minutes Remaining!</a:t>
            </a:r>
            <a:endParaRPr lang="en-US" sz="2400" b="1" dirty="0"/>
          </a:p>
        </p:txBody>
      </p:sp>
    </p:spTree>
    <p:extLst>
      <p:ext uri="{BB962C8B-B14F-4D97-AF65-F5344CB8AC3E}">
        <p14:creationId xmlns:p14="http://schemas.microsoft.com/office/powerpoint/2010/main" val="1838407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25</a:t>
            </a:fld>
            <a:endParaRPr lang="en-US" dirty="0"/>
          </a:p>
        </p:txBody>
      </p:sp>
      <p:sp>
        <p:nvSpPr>
          <p:cNvPr id="3" name="TextBox 2"/>
          <p:cNvSpPr txBox="1"/>
          <p:nvPr/>
        </p:nvSpPr>
        <p:spPr>
          <a:xfrm>
            <a:off x="0" y="0"/>
            <a:ext cx="8229600" cy="461665"/>
          </a:xfrm>
          <a:prstGeom prst="rect">
            <a:avLst/>
          </a:prstGeom>
          <a:noFill/>
        </p:spPr>
        <p:txBody>
          <a:bodyPr wrap="square" rtlCol="0">
            <a:spAutoFit/>
          </a:bodyPr>
          <a:lstStyle/>
          <a:p>
            <a:r>
              <a:rPr lang="en-US" sz="2400" b="1" dirty="0" smtClean="0">
                <a:solidFill>
                  <a:prstClr val="white"/>
                </a:solidFill>
                <a:cs typeface="Arial" panose="020B0604020202020204" pitchFamily="34" charset="0"/>
              </a:rPr>
              <a:t>Second Knowledge Quiz – 5 Minutes Remaining</a:t>
            </a:r>
            <a:endParaRPr lang="en-US" sz="2400" b="1" dirty="0">
              <a:solidFill>
                <a:prstClr val="white"/>
              </a:solidFill>
              <a:cs typeface="Arial" panose="020B0604020202020204" pitchFamily="34" charset="0"/>
            </a:endParaRPr>
          </a:p>
        </p:txBody>
      </p:sp>
      <p:sp>
        <p:nvSpPr>
          <p:cNvPr id="13" name="Rectangle 12"/>
          <p:cNvSpPr/>
          <p:nvPr/>
        </p:nvSpPr>
        <p:spPr>
          <a:xfrm>
            <a:off x="1219200" y="2438400"/>
            <a:ext cx="6477000" cy="14253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t>5</a:t>
            </a:r>
            <a:r>
              <a:rPr lang="en-US" sz="2400" b="1" dirty="0" smtClean="0"/>
              <a:t> Minutes Remaining!</a:t>
            </a:r>
            <a:endParaRPr lang="en-US" sz="2400" b="1" dirty="0"/>
          </a:p>
        </p:txBody>
      </p:sp>
    </p:spTree>
    <p:extLst>
      <p:ext uri="{BB962C8B-B14F-4D97-AF65-F5344CB8AC3E}">
        <p14:creationId xmlns:p14="http://schemas.microsoft.com/office/powerpoint/2010/main" val="52265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26</a:t>
            </a:fld>
            <a:endParaRPr lang="en-US" dirty="0"/>
          </a:p>
        </p:txBody>
      </p:sp>
      <p:sp>
        <p:nvSpPr>
          <p:cNvPr id="3" name="TextBox 2"/>
          <p:cNvSpPr txBox="1"/>
          <p:nvPr/>
        </p:nvSpPr>
        <p:spPr>
          <a:xfrm>
            <a:off x="0" y="0"/>
            <a:ext cx="8229600" cy="461665"/>
          </a:xfrm>
          <a:prstGeom prst="rect">
            <a:avLst/>
          </a:prstGeom>
          <a:noFill/>
        </p:spPr>
        <p:txBody>
          <a:bodyPr wrap="square" rtlCol="0">
            <a:spAutoFit/>
          </a:bodyPr>
          <a:lstStyle/>
          <a:p>
            <a:r>
              <a:rPr lang="en-US" sz="2400" b="1" dirty="0" smtClean="0">
                <a:solidFill>
                  <a:prstClr val="white"/>
                </a:solidFill>
                <a:cs typeface="Arial" panose="020B0604020202020204" pitchFamily="34" charset="0"/>
              </a:rPr>
              <a:t>Learn Grants Survey </a:t>
            </a:r>
            <a:endParaRPr lang="en-US" sz="2400" b="1" dirty="0">
              <a:solidFill>
                <a:prstClr val="white"/>
              </a:solidFill>
              <a:cs typeface="Arial" panose="020B0604020202020204" pitchFamily="34" charset="0"/>
            </a:endParaRPr>
          </a:p>
        </p:txBody>
      </p:sp>
      <p:sp>
        <p:nvSpPr>
          <p:cNvPr id="5" name="Rectangle 4"/>
          <p:cNvSpPr/>
          <p:nvPr/>
        </p:nvSpPr>
        <p:spPr>
          <a:xfrm>
            <a:off x="1219200" y="3810000"/>
            <a:ext cx="6477000" cy="14253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t>Survey </a:t>
            </a:r>
            <a:r>
              <a:rPr lang="en-US" sz="2400" b="1" dirty="0"/>
              <a:t>Link: &lt;&lt;SURVEYMONKEY&gt;&gt;</a:t>
            </a:r>
          </a:p>
        </p:txBody>
      </p:sp>
      <p:graphicFrame>
        <p:nvGraphicFramePr>
          <p:cNvPr id="6" name="Table 5"/>
          <p:cNvGraphicFramePr>
            <a:graphicFrameLocks noGrp="1"/>
          </p:cNvGraphicFramePr>
          <p:nvPr>
            <p:extLst>
              <p:ext uri="{D42A27DB-BD31-4B8C-83A1-F6EECF244321}">
                <p14:modId xmlns:p14="http://schemas.microsoft.com/office/powerpoint/2010/main" val="1889219319"/>
              </p:ext>
            </p:extLst>
          </p:nvPr>
        </p:nvGraphicFramePr>
        <p:xfrm>
          <a:off x="260151" y="1676400"/>
          <a:ext cx="8395097" cy="1295400"/>
        </p:xfrm>
        <a:graphic>
          <a:graphicData uri="http://schemas.openxmlformats.org/drawingml/2006/table">
            <a:tbl>
              <a:tblPr bandRow="1">
                <a:tableStyleId>{5C22544A-7EE6-4342-B048-85BDC9FD1C3A}</a:tableStyleId>
              </a:tblPr>
              <a:tblGrid>
                <a:gridCol w="8395097"/>
              </a:tblGrid>
              <a:tr h="647700">
                <a:tc>
                  <a:txBody>
                    <a:bodyPr/>
                    <a:lstStyle/>
                    <a:p>
                      <a:pPr marL="0" indent="0" algn="ctr">
                        <a:buFont typeface="Wingdings" panose="05000000000000000000" pitchFamily="2" charset="2"/>
                        <a:buNone/>
                      </a:pPr>
                      <a:r>
                        <a:rPr lang="en-US" sz="1800" dirty="0" smtClean="0"/>
                        <a:t>Please complete the Learn Grants survey below.  </a:t>
                      </a:r>
                    </a:p>
                  </a:txBody>
                  <a:tcPr anchor="ctr"/>
                </a:tc>
              </a:tr>
              <a:tr h="647700">
                <a:tc>
                  <a:txBody>
                    <a:bodyPr/>
                    <a:lstStyle/>
                    <a:p>
                      <a:pPr marL="0" indent="0" algn="ctr">
                        <a:buFont typeface="Wingdings" panose="05000000000000000000" pitchFamily="2" charset="2"/>
                        <a:buNone/>
                      </a:pPr>
                      <a:r>
                        <a:rPr lang="en-US" sz="1800" dirty="0" smtClean="0"/>
                        <a:t>This</a:t>
                      </a:r>
                      <a:r>
                        <a:rPr lang="en-US" sz="1800" baseline="0" dirty="0" smtClean="0"/>
                        <a:t> brief survey asks you to provide your opinion about your Learn Grants experience and will be used by HHS DAP to obtain input regarding the Learn Grants tab.</a:t>
                      </a:r>
                      <a:endParaRPr lang="en-US" sz="1800" dirty="0" smtClean="0"/>
                    </a:p>
                  </a:txBody>
                  <a:tcPr anchor="ctr"/>
                </a:tc>
              </a:tr>
            </a:tbl>
          </a:graphicData>
        </a:graphic>
      </p:graphicFrame>
    </p:spTree>
    <p:extLst>
      <p:ext uri="{BB962C8B-B14F-4D97-AF65-F5344CB8AC3E}">
        <p14:creationId xmlns:p14="http://schemas.microsoft.com/office/powerpoint/2010/main" val="2864724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27</a:t>
            </a:fld>
            <a:endParaRPr lang="en-US" dirty="0"/>
          </a:p>
        </p:txBody>
      </p:sp>
      <p:sp>
        <p:nvSpPr>
          <p:cNvPr id="3" name="TextBox 2"/>
          <p:cNvSpPr txBox="1"/>
          <p:nvPr/>
        </p:nvSpPr>
        <p:spPr>
          <a:xfrm>
            <a:off x="0" y="0"/>
            <a:ext cx="80010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Contact Information</a:t>
            </a:r>
            <a:endParaRPr lang="en-US" sz="2400" b="1" dirty="0">
              <a:solidFill>
                <a:schemeClr val="bg1"/>
              </a:solidFill>
              <a:cs typeface="Arial" panose="020B0604020202020204" pitchFamily="34" charset="0"/>
            </a:endParaRPr>
          </a:p>
        </p:txBody>
      </p:sp>
      <p:sp>
        <p:nvSpPr>
          <p:cNvPr id="4" name="Text Placeholder 3"/>
          <p:cNvSpPr txBox="1">
            <a:spLocks/>
          </p:cNvSpPr>
          <p:nvPr/>
        </p:nvSpPr>
        <p:spPr>
          <a:xfrm>
            <a:off x="-114300" y="751457"/>
            <a:ext cx="7734300" cy="5268343"/>
          </a:xfrm>
          <a:prstGeom prst="rect">
            <a:avLst/>
          </a:prstGeom>
        </p:spPr>
        <p:txBody>
          <a:bodyPr>
            <a:noAutofit/>
          </a:bodyPr>
          <a:lstStyle>
            <a:lvl1pPr marL="342900" indent="-342900" algn="l" rtl="0" eaLnBrk="0" fontAlgn="base" hangingPunct="0">
              <a:lnSpc>
                <a:spcPct val="95000"/>
              </a:lnSpc>
              <a:spcBef>
                <a:spcPts val="1200"/>
              </a:spcBef>
              <a:spcAft>
                <a:spcPct val="0"/>
              </a:spcAft>
              <a:buChar char="•"/>
              <a:defRPr sz="2400">
                <a:solidFill>
                  <a:schemeClr val="tx1"/>
                </a:solidFill>
                <a:latin typeface="Cambria" pitchFamily="18" charset="0"/>
                <a:ea typeface="+mn-ea"/>
                <a:cs typeface="+mn-cs"/>
              </a:defRPr>
            </a:lvl1pPr>
            <a:lvl2pPr marL="742950" indent="-285750" algn="l" rtl="0" eaLnBrk="0" fontAlgn="base" hangingPunct="0">
              <a:lnSpc>
                <a:spcPct val="95000"/>
              </a:lnSpc>
              <a:spcBef>
                <a:spcPts val="300"/>
              </a:spcBef>
              <a:spcAft>
                <a:spcPct val="0"/>
              </a:spcAft>
              <a:buChar char="–"/>
              <a:defRPr sz="2000">
                <a:solidFill>
                  <a:schemeClr val="tx1"/>
                </a:solidFill>
                <a:latin typeface="Cambria" pitchFamily="18" charset="0"/>
              </a:defRPr>
            </a:lvl2pPr>
            <a:lvl3pPr marL="1143000" indent="-228600" algn="l" rtl="0" eaLnBrk="0" fontAlgn="base" hangingPunct="0">
              <a:lnSpc>
                <a:spcPct val="95000"/>
              </a:lnSpc>
              <a:spcBef>
                <a:spcPts val="300"/>
              </a:spcBef>
              <a:spcAft>
                <a:spcPct val="0"/>
              </a:spcAft>
              <a:buChar char="•"/>
              <a:defRPr>
                <a:solidFill>
                  <a:schemeClr val="tx1"/>
                </a:solidFill>
                <a:latin typeface="Cambria" pitchFamily="18" charset="0"/>
              </a:defRPr>
            </a:lvl3pPr>
            <a:lvl4pPr marL="1600200" indent="-228600" algn="l" rtl="0" eaLnBrk="0" fontAlgn="base" hangingPunct="0">
              <a:lnSpc>
                <a:spcPct val="95000"/>
              </a:lnSpc>
              <a:spcBef>
                <a:spcPts val="200"/>
              </a:spcBef>
              <a:spcAft>
                <a:spcPct val="0"/>
              </a:spcAft>
              <a:buChar char="–"/>
              <a:defRPr sz="1600">
                <a:solidFill>
                  <a:schemeClr val="tx1"/>
                </a:solidFill>
                <a:latin typeface="Cambria" pitchFamily="18" charset="0"/>
              </a:defRPr>
            </a:lvl4pPr>
            <a:lvl5pPr marL="2057400" indent="-228600" algn="l" rtl="0" eaLnBrk="0" fontAlgn="base" hangingPunct="0">
              <a:lnSpc>
                <a:spcPct val="95000"/>
              </a:lnSpc>
              <a:spcBef>
                <a:spcPts val="100"/>
              </a:spcBef>
              <a:spcAft>
                <a:spcPct val="0"/>
              </a:spcAft>
              <a:buChar char="»"/>
              <a:defRPr sz="1600">
                <a:solidFill>
                  <a:schemeClr val="tx1"/>
                </a:solidFill>
                <a:latin typeface="Cambr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lnSpc>
                <a:spcPct val="100000"/>
              </a:lnSpc>
              <a:spcBef>
                <a:spcPts val="0"/>
              </a:spcBef>
              <a:spcAft>
                <a:spcPts val="600"/>
              </a:spcAft>
              <a:buNone/>
            </a:pPr>
            <a:r>
              <a:rPr lang="en-US" sz="1800" i="1" kern="0" dirty="0" smtClean="0">
                <a:solidFill>
                  <a:srgbClr val="000000"/>
                </a:solidFill>
                <a:latin typeface="+mn-lt"/>
                <a:cs typeface="Arial" panose="020B0604020202020204" pitchFamily="34" charset="0"/>
              </a:rPr>
              <a:t>For more information or questions, please contact the DAP Mailbox:</a:t>
            </a:r>
            <a:endParaRPr lang="en-US" sz="1800" kern="0" dirty="0">
              <a:solidFill>
                <a:srgbClr val="000000"/>
              </a:solidFill>
              <a:latin typeface="+mn-lt"/>
              <a:cs typeface="Arial" panose="020B0604020202020204" pitchFamily="34" charset="0"/>
            </a:endParaRPr>
          </a:p>
          <a:p>
            <a:pPr marL="457200" lvl="1" indent="0">
              <a:lnSpc>
                <a:spcPct val="100000"/>
              </a:lnSpc>
              <a:spcBef>
                <a:spcPts val="0"/>
              </a:spcBef>
              <a:spcAft>
                <a:spcPts val="600"/>
              </a:spcAft>
              <a:buNone/>
            </a:pPr>
            <a:r>
              <a:rPr lang="en-US" sz="1800" kern="0" dirty="0">
                <a:solidFill>
                  <a:srgbClr val="000000"/>
                </a:solidFill>
                <a:latin typeface="+mn-lt"/>
                <a:cs typeface="Arial" panose="020B0604020202020204" pitchFamily="34" charset="0"/>
              </a:rPr>
              <a:t>	</a:t>
            </a:r>
            <a:r>
              <a:rPr lang="en-US" sz="1800" u="sng" kern="0" dirty="0" smtClean="0">
                <a:solidFill>
                  <a:schemeClr val="accent5">
                    <a:lumMod val="75000"/>
                  </a:schemeClr>
                </a:solidFill>
                <a:latin typeface="+mn-lt"/>
                <a:cs typeface="Arial" panose="020B0604020202020204" pitchFamily="34" charset="0"/>
              </a:rPr>
              <a:t>DATAActPMO@hhs.gov</a:t>
            </a:r>
            <a:endParaRPr lang="en-US" kern="0" dirty="0">
              <a:solidFill>
                <a:srgbClr val="000000"/>
              </a:solidFill>
              <a:latin typeface="+mn-lt"/>
              <a:cs typeface="Arial" panose="020B0604020202020204" pitchFamily="34" charset="0"/>
            </a:endParaRPr>
          </a:p>
          <a:p>
            <a:pPr marL="457200" lvl="1" indent="0">
              <a:lnSpc>
                <a:spcPct val="100000"/>
              </a:lnSpc>
              <a:spcBef>
                <a:spcPts val="0"/>
              </a:spcBef>
              <a:spcAft>
                <a:spcPts val="600"/>
              </a:spcAft>
              <a:buNone/>
            </a:pPr>
            <a:endParaRPr lang="en-US" sz="1800" kern="0" dirty="0" smtClean="0">
              <a:solidFill>
                <a:schemeClr val="accent5">
                  <a:lumMod val="75000"/>
                </a:schemeClr>
              </a:solidFill>
              <a:latin typeface="+mn-lt"/>
              <a:cs typeface="Arial" panose="020B0604020202020204" pitchFamily="34" charset="0"/>
            </a:endParaRPr>
          </a:p>
        </p:txBody>
      </p:sp>
    </p:spTree>
    <p:extLst>
      <p:ext uri="{BB962C8B-B14F-4D97-AF65-F5344CB8AC3E}">
        <p14:creationId xmlns:p14="http://schemas.microsoft.com/office/powerpoint/2010/main" val="773118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28</a:t>
            </a:fld>
            <a:endParaRPr lang="en-US" dirty="0"/>
          </a:p>
        </p:txBody>
      </p:sp>
      <p:sp>
        <p:nvSpPr>
          <p:cNvPr id="3" name="TextBox 2"/>
          <p:cNvSpPr txBox="1"/>
          <p:nvPr/>
        </p:nvSpPr>
        <p:spPr>
          <a:xfrm>
            <a:off x="0" y="0"/>
            <a:ext cx="7924800" cy="430887"/>
          </a:xfrm>
          <a:prstGeom prst="rect">
            <a:avLst/>
          </a:prstGeom>
          <a:noFill/>
        </p:spPr>
        <p:txBody>
          <a:bodyPr wrap="square" rtlCol="0">
            <a:spAutoFit/>
          </a:bodyPr>
          <a:lstStyle/>
          <a:p>
            <a:r>
              <a:rPr lang="en-US" sz="2200" b="1" dirty="0" smtClean="0">
                <a:solidFill>
                  <a:schemeClr val="bg1"/>
                </a:solidFill>
                <a:latin typeface="Arial" panose="020B0604020202020204" pitchFamily="34" charset="0"/>
                <a:cs typeface="Arial" panose="020B0604020202020204" pitchFamily="34" charset="0"/>
              </a:rPr>
              <a:t>Section 5 Grants Pilot FAQs</a:t>
            </a:r>
            <a:endParaRPr lang="en-US" sz="22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228600" y="609600"/>
            <a:ext cx="8001000" cy="3970318"/>
          </a:xfrm>
          <a:prstGeom prst="rect">
            <a:avLst/>
          </a:prstGeom>
        </p:spPr>
        <p:txBody>
          <a:bodyPr wrap="square">
            <a:spAutoFit/>
          </a:bodyPr>
          <a:lstStyle/>
          <a:p>
            <a:r>
              <a:rPr lang="en-US" sz="1200" b="1" dirty="0" smtClean="0">
                <a:latin typeface="Arial" panose="020B0604020202020204" pitchFamily="34" charset="0"/>
                <a:cs typeface="Arial" panose="020B0604020202020204" pitchFamily="34" charset="0"/>
              </a:rPr>
              <a:t>Q: Even </a:t>
            </a:r>
            <a:r>
              <a:rPr lang="en-US" sz="1200" b="1" dirty="0">
                <a:latin typeface="Arial" panose="020B0604020202020204" pitchFamily="34" charset="0"/>
                <a:cs typeface="Arial" panose="020B0604020202020204" pitchFamily="34" charset="0"/>
              </a:rPr>
              <a:t>though no funds are available for the </a:t>
            </a:r>
            <a:r>
              <a:rPr lang="en-US" sz="1200" b="1" dirty="0" smtClean="0">
                <a:latin typeface="Arial" panose="020B0604020202020204" pitchFamily="34" charset="0"/>
                <a:cs typeface="Arial" panose="020B0604020202020204" pitchFamily="34" charset="0"/>
              </a:rPr>
              <a:t>Pilot</a:t>
            </a:r>
            <a:r>
              <a:rPr lang="en-US" sz="1200" b="1" dirty="0">
                <a:latin typeface="Arial" panose="020B0604020202020204" pitchFamily="34" charset="0"/>
                <a:cs typeface="Arial" panose="020B0604020202020204" pitchFamily="34" charset="0"/>
              </a:rPr>
              <a:t>, might you be able to make experts available to the participants in implementing the </a:t>
            </a:r>
            <a:r>
              <a:rPr lang="en-US" sz="1200" b="1" dirty="0" smtClean="0">
                <a:latin typeface="Arial" panose="020B0604020202020204" pitchFamily="34" charset="0"/>
                <a:cs typeface="Arial" panose="020B0604020202020204" pitchFamily="34" charset="0"/>
              </a:rPr>
              <a:t>Pilot</a:t>
            </a:r>
            <a:r>
              <a:rPr lang="en-US" sz="1200" b="1" dirty="0">
                <a:latin typeface="Arial" panose="020B0604020202020204" pitchFamily="34" charset="0"/>
                <a:cs typeface="Arial" panose="020B0604020202020204" pitchFamily="34" charset="0"/>
              </a:rPr>
              <a:t>. Will any type of technical assistance be available? </a:t>
            </a:r>
            <a:endParaRPr lang="en-US" sz="1200" b="1"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 DAP will be available to assist Pilot participants through out the test process.</a:t>
            </a:r>
          </a:p>
          <a:p>
            <a:endParaRPr lang="en-US" sz="1200"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Q: What </a:t>
            </a:r>
            <a:r>
              <a:rPr lang="en-US" sz="1200" b="1" dirty="0">
                <a:latin typeface="Arial" panose="020B0604020202020204" pitchFamily="34" charset="0"/>
                <a:cs typeface="Arial" panose="020B0604020202020204" pitchFamily="34" charset="0"/>
              </a:rPr>
              <a:t>is the intent of </a:t>
            </a:r>
            <a:r>
              <a:rPr lang="en-US" sz="1200" b="1" dirty="0" smtClean="0">
                <a:latin typeface="Arial" panose="020B0604020202020204" pitchFamily="34" charset="0"/>
                <a:cs typeface="Arial" panose="020B0604020202020204" pitchFamily="34" charset="0"/>
              </a:rPr>
              <a:t>the Section 5 Grants Pilot?</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 The intent of the Section 5 Grants Pilot is to test tools/methods/forms/models to meet DATA Act’s Section Pilot 5 Pilot requirements.</a:t>
            </a:r>
          </a:p>
          <a:p>
            <a:endParaRPr lang="en-US" sz="1200"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Q: What </a:t>
            </a:r>
            <a:r>
              <a:rPr lang="en-US" sz="1200" b="1" dirty="0">
                <a:latin typeface="Arial" panose="020B0604020202020204" pitchFamily="34" charset="0"/>
                <a:cs typeface="Arial" panose="020B0604020202020204" pitchFamily="34" charset="0"/>
              </a:rPr>
              <a:t>will be expected </a:t>
            </a:r>
            <a:r>
              <a:rPr lang="en-US" sz="1200" b="1" dirty="0" smtClean="0">
                <a:latin typeface="Arial" panose="020B0604020202020204" pitchFamily="34" charset="0"/>
                <a:cs typeface="Arial" panose="020B0604020202020204" pitchFamily="34" charset="0"/>
              </a:rPr>
              <a:t>of Section 5 Grants Pilot </a:t>
            </a:r>
            <a:r>
              <a:rPr lang="en-US" sz="1200" b="1" dirty="0">
                <a:latin typeface="Arial" panose="020B0604020202020204" pitchFamily="34" charset="0"/>
                <a:cs typeface="Arial" panose="020B0604020202020204" pitchFamily="34" charset="0"/>
              </a:rPr>
              <a:t>participants</a:t>
            </a:r>
            <a:r>
              <a:rPr lang="en-US" sz="1200" b="1" dirty="0" smtClean="0">
                <a:latin typeface="Arial" panose="020B0604020202020204" pitchFamily="34" charset="0"/>
                <a:cs typeface="Arial" panose="020B0604020202020204" pitchFamily="34" charset="0"/>
              </a:rPr>
              <a:t>?</a:t>
            </a:r>
          </a:p>
          <a:p>
            <a:endParaRPr lang="en-US" sz="1200" b="1"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 Depending on the Test </a:t>
            </a:r>
            <a:r>
              <a:rPr lang="en-US" sz="1200" dirty="0">
                <a:latin typeface="Arial" panose="020B0604020202020204" pitchFamily="34" charset="0"/>
                <a:cs typeface="Arial" panose="020B0604020202020204" pitchFamily="34" charset="0"/>
              </a:rPr>
              <a:t>M</a:t>
            </a:r>
            <a:r>
              <a:rPr lang="en-US" sz="1200" dirty="0" smtClean="0">
                <a:latin typeface="Arial" panose="020B0604020202020204" pitchFamily="34" charset="0"/>
                <a:cs typeface="Arial" panose="020B0604020202020204" pitchFamily="34" charset="0"/>
              </a:rPr>
              <a:t>odel, Pilot participants will be expected to complete surveys, forms, and/or participate in tests and/or focus groups. Participants will be expected to share data on burden hours and any other data that may assist DAP in making recommendations to Congress.</a:t>
            </a:r>
          </a:p>
          <a:p>
            <a:endParaRPr lang="en-US" sz="1200"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Q: What </a:t>
            </a:r>
            <a:r>
              <a:rPr lang="en-US" sz="1200" b="1" dirty="0">
                <a:latin typeface="Arial" panose="020B0604020202020204" pitchFamily="34" charset="0"/>
                <a:cs typeface="Arial" panose="020B0604020202020204" pitchFamily="34" charset="0"/>
              </a:rPr>
              <a:t>is the timeframe for the </a:t>
            </a:r>
            <a:r>
              <a:rPr lang="en-US" sz="1200" b="1" dirty="0" smtClean="0">
                <a:latin typeface="Arial" panose="020B0604020202020204" pitchFamily="34" charset="0"/>
                <a:cs typeface="Arial" panose="020B0604020202020204" pitchFamily="34" charset="0"/>
              </a:rPr>
              <a:t>Section 5 Grants Pilot?</a:t>
            </a:r>
          </a:p>
          <a:p>
            <a:endParaRPr lang="en-US" sz="1200" b="1"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 Overall, DAP began Section 5 Pilot testing in March 2016 and will continue until May 2017</a:t>
            </a:r>
            <a:endParaRPr lang="en-US" sz="120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413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3</a:t>
            </a:fld>
            <a:endParaRPr lang="en-US" dirty="0"/>
          </a:p>
        </p:txBody>
      </p:sp>
      <p:sp>
        <p:nvSpPr>
          <p:cNvPr id="3" name="TextBox 2"/>
          <p:cNvSpPr txBox="1"/>
          <p:nvPr/>
        </p:nvSpPr>
        <p:spPr>
          <a:xfrm>
            <a:off x="0" y="0"/>
            <a:ext cx="53340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DATA Act Overview</a:t>
            </a:r>
          </a:p>
        </p:txBody>
      </p:sp>
      <p:sp>
        <p:nvSpPr>
          <p:cNvPr id="6" name="TextBox 5"/>
          <p:cNvSpPr txBox="1"/>
          <p:nvPr/>
        </p:nvSpPr>
        <p:spPr>
          <a:xfrm>
            <a:off x="579170" y="1958506"/>
            <a:ext cx="3611830" cy="2862322"/>
          </a:xfrm>
          <a:prstGeom prst="rect">
            <a:avLst/>
          </a:prstGeom>
          <a:noFill/>
        </p:spPr>
        <p:txBody>
          <a:bodyPr wrap="square" rtlCol="0">
            <a:spAutoFit/>
          </a:bodyPr>
          <a:lstStyle/>
          <a:p>
            <a:r>
              <a:rPr lang="en-US" dirty="0" smtClean="0">
                <a:solidFill>
                  <a:schemeClr val="tx2"/>
                </a:solidFill>
                <a:cs typeface="Arial" panose="020B0604020202020204" pitchFamily="34" charset="0"/>
              </a:rPr>
              <a:t>In May 2014, Public Law 113-101 </a:t>
            </a:r>
            <a:r>
              <a:rPr lang="en-US" dirty="0">
                <a:solidFill>
                  <a:schemeClr val="tx2"/>
                </a:solidFill>
                <a:cs typeface="Arial" panose="020B0604020202020204" pitchFamily="34" charset="0"/>
              </a:rPr>
              <a:t>Digital Accountability and Transparency </a:t>
            </a:r>
            <a:r>
              <a:rPr lang="en-US" dirty="0" smtClean="0">
                <a:solidFill>
                  <a:schemeClr val="tx2"/>
                </a:solidFill>
                <a:cs typeface="Arial" panose="020B0604020202020204" pitchFamily="34" charset="0"/>
              </a:rPr>
              <a:t>Act </a:t>
            </a:r>
            <a:r>
              <a:rPr lang="en-US" dirty="0">
                <a:solidFill>
                  <a:schemeClr val="tx2"/>
                </a:solidFill>
                <a:cs typeface="Arial" panose="020B0604020202020204" pitchFamily="34" charset="0"/>
              </a:rPr>
              <a:t>of 2014 (DATA Act) </a:t>
            </a:r>
            <a:r>
              <a:rPr lang="en-US" dirty="0" smtClean="0">
                <a:solidFill>
                  <a:schemeClr val="tx2"/>
                </a:solidFill>
                <a:cs typeface="Arial" panose="020B0604020202020204" pitchFamily="34" charset="0"/>
              </a:rPr>
              <a:t>was signed into law with the purpose to establish </a:t>
            </a:r>
            <a:r>
              <a:rPr lang="en-US" dirty="0">
                <a:solidFill>
                  <a:schemeClr val="tx2"/>
                </a:solidFill>
                <a:cs typeface="Arial" panose="020B0604020202020204" pitchFamily="34" charset="0"/>
              </a:rPr>
              <a:t>government-wide financial data </a:t>
            </a:r>
            <a:r>
              <a:rPr lang="en-US" dirty="0" smtClean="0">
                <a:solidFill>
                  <a:schemeClr val="tx2"/>
                </a:solidFill>
                <a:cs typeface="Arial" panose="020B0604020202020204" pitchFamily="34" charset="0"/>
              </a:rPr>
              <a:t>standards and increase </a:t>
            </a:r>
            <a:r>
              <a:rPr lang="en-US" dirty="0">
                <a:solidFill>
                  <a:schemeClr val="tx2"/>
                </a:solidFill>
                <a:cs typeface="Arial" panose="020B0604020202020204" pitchFamily="34" charset="0"/>
              </a:rPr>
              <a:t>the availability, accuracy, and usefulness of </a:t>
            </a:r>
            <a:r>
              <a:rPr lang="en-US" dirty="0" smtClean="0">
                <a:solidFill>
                  <a:schemeClr val="tx2"/>
                </a:solidFill>
                <a:cs typeface="Arial" panose="020B0604020202020204" pitchFamily="34" charset="0"/>
              </a:rPr>
              <a:t>federal </a:t>
            </a:r>
            <a:r>
              <a:rPr lang="en-US" dirty="0">
                <a:solidFill>
                  <a:schemeClr val="tx2"/>
                </a:solidFill>
                <a:cs typeface="Arial" panose="020B0604020202020204" pitchFamily="34" charset="0"/>
              </a:rPr>
              <a:t>spending </a:t>
            </a:r>
            <a:r>
              <a:rPr lang="en-US" dirty="0" smtClean="0">
                <a:solidFill>
                  <a:schemeClr val="tx2"/>
                </a:solidFill>
                <a:cs typeface="Arial" panose="020B0604020202020204" pitchFamily="34" charset="0"/>
              </a:rPr>
              <a:t>information.</a:t>
            </a:r>
          </a:p>
          <a:p>
            <a:pPr marL="742950" lvl="1" indent="-285750">
              <a:buFont typeface="Arial" panose="020B0604020202020204" pitchFamily="34" charset="0"/>
              <a:buChar char="•"/>
            </a:pPr>
            <a:endParaRPr lang="en-US" dirty="0" smtClean="0">
              <a:solidFill>
                <a:schemeClr val="tx2"/>
              </a:solidFill>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955479024"/>
              </p:ext>
            </p:extLst>
          </p:nvPr>
        </p:nvGraphicFramePr>
        <p:xfrm>
          <a:off x="4343400" y="1537862"/>
          <a:ext cx="4400348" cy="3415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2342" y="4114800"/>
            <a:ext cx="416954" cy="416954"/>
          </a:xfrm>
          <a:prstGeom prst="rect">
            <a:avLst/>
          </a:prstGeom>
        </p:spPr>
      </p:pic>
      <p:pic>
        <p:nvPicPr>
          <p:cNvPr id="5" name="Picture 4"/>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66505" y="2991805"/>
            <a:ext cx="507929" cy="507929"/>
          </a:xfrm>
          <a:prstGeom prst="rect">
            <a:avLst/>
          </a:prstGeom>
        </p:spPr>
      </p:pic>
      <p:pic>
        <p:nvPicPr>
          <p:cNvPr id="13" name="Picture 12"/>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43674" y="1958506"/>
            <a:ext cx="576796" cy="576796"/>
          </a:xfrm>
          <a:prstGeom prst="rect">
            <a:avLst/>
          </a:prstGeom>
        </p:spPr>
      </p:pic>
    </p:spTree>
    <p:extLst>
      <p:ext uri="{BB962C8B-B14F-4D97-AF65-F5344CB8AC3E}">
        <p14:creationId xmlns:p14="http://schemas.microsoft.com/office/powerpoint/2010/main" val="3184126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87050"/>
            <a:ext cx="8382000" cy="923330"/>
          </a:xfrm>
          <a:prstGeom prst="rect">
            <a:avLst/>
          </a:prstGeom>
          <a:noFill/>
        </p:spPr>
        <p:txBody>
          <a:bodyPr wrap="square" rtlCol="0">
            <a:spAutoFit/>
          </a:bodyPr>
          <a:lstStyle/>
          <a:p>
            <a:r>
              <a:rPr lang="en-US" b="1" dirty="0" smtClean="0">
                <a:solidFill>
                  <a:srgbClr val="1F497D"/>
                </a:solidFill>
                <a:cs typeface="Arial" panose="020B0604020202020204" pitchFamily="34" charset="0"/>
              </a:rPr>
              <a:t>The goal of the Pilot is to implement Section 5 of DATA Act, which requires the Federal Government to, “establish a pilot program with the participation of appropriate Federal agencies to facilitate the development of recommendations for – </a:t>
            </a:r>
          </a:p>
        </p:txBody>
      </p:sp>
      <p:sp>
        <p:nvSpPr>
          <p:cNvPr id="2" name="Slide Number Placeholder 1"/>
          <p:cNvSpPr>
            <a:spLocks noGrp="1"/>
          </p:cNvSpPr>
          <p:nvPr>
            <p:ph type="sldNum" sz="quarter" idx="12"/>
          </p:nvPr>
        </p:nvSpPr>
        <p:spPr/>
        <p:txBody>
          <a:bodyPr/>
          <a:lstStyle/>
          <a:p>
            <a:fld id="{C2D9E353-FF3B-42D0-B944-9BB66310DC08}" type="slidenum">
              <a:rPr lang="en-US" smtClean="0"/>
              <a:t>4</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Section 5 Grants Pilot Requirements</a:t>
            </a:r>
            <a:endParaRPr lang="en-US" sz="2400" b="1" dirty="0">
              <a:solidFill>
                <a:schemeClr val="bg1"/>
              </a:solidFill>
              <a:cs typeface="Arial" panose="020B0604020202020204" pitchFamily="34" charset="0"/>
            </a:endParaRPr>
          </a:p>
        </p:txBody>
      </p:sp>
      <p:graphicFrame>
        <p:nvGraphicFramePr>
          <p:cNvPr id="5" name="Diagram 4"/>
          <p:cNvGraphicFramePr/>
          <p:nvPr>
            <p:extLst/>
          </p:nvPr>
        </p:nvGraphicFramePr>
        <p:xfrm>
          <a:off x="1273332" y="1905000"/>
          <a:ext cx="6597337" cy="383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28977" y="3551685"/>
            <a:ext cx="507332" cy="507332"/>
          </a:xfrm>
          <a:prstGeom prst="rect">
            <a:avLst/>
          </a:prstGeom>
        </p:spPr>
      </p:pic>
      <p:pic>
        <p:nvPicPr>
          <p:cNvPr id="8" name="Picture 7"/>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19825" y="2362200"/>
            <a:ext cx="618304" cy="618304"/>
          </a:xfrm>
          <a:prstGeom prst="rect">
            <a:avLst/>
          </a:prstGeom>
        </p:spPr>
      </p:pic>
      <p:pic>
        <p:nvPicPr>
          <p:cNvPr id="9" name="Picture 8"/>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19825" y="4724400"/>
            <a:ext cx="562818" cy="562818"/>
          </a:xfrm>
          <a:prstGeom prst="rect">
            <a:avLst/>
          </a:prstGeom>
        </p:spPr>
      </p:pic>
      <p:sp>
        <p:nvSpPr>
          <p:cNvPr id="6" name="Rectangle 5"/>
          <p:cNvSpPr/>
          <p:nvPr/>
        </p:nvSpPr>
        <p:spPr>
          <a:xfrm>
            <a:off x="381000" y="5879903"/>
            <a:ext cx="8381999" cy="584775"/>
          </a:xfrm>
          <a:prstGeom prst="rect">
            <a:avLst/>
          </a:prstGeom>
        </p:spPr>
        <p:txBody>
          <a:bodyPr wrap="square">
            <a:spAutoFit/>
          </a:bodyPr>
          <a:lstStyle/>
          <a:p>
            <a:r>
              <a:rPr lang="en-US" sz="1600" b="1" i="1" dirty="0" smtClean="0"/>
              <a:t>The Office </a:t>
            </a:r>
            <a:r>
              <a:rPr lang="en-US" sz="1600" b="1" i="1" dirty="0"/>
              <a:t>of Management and Budget (OMB) has engaged HHS to serve as the executing agent for the Section 5 Grants </a:t>
            </a:r>
            <a:r>
              <a:rPr lang="en-US" sz="1600" b="1" i="1" dirty="0" smtClean="0"/>
              <a:t>Pilot. </a:t>
            </a:r>
            <a:endParaRPr lang="en-US" sz="1600" b="1" i="1" dirty="0"/>
          </a:p>
        </p:txBody>
      </p:sp>
    </p:spTree>
    <p:extLst>
      <p:ext uri="{BB962C8B-B14F-4D97-AF65-F5344CB8AC3E}">
        <p14:creationId xmlns:p14="http://schemas.microsoft.com/office/powerpoint/2010/main" val="1788919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solidFill>
                  <a:prstClr val="black">
                    <a:tint val="75000"/>
                  </a:prstClr>
                </a:solidFill>
              </a:rPr>
              <a:pPr/>
              <a:t>5</a:t>
            </a:fld>
            <a:endParaRPr lang="en-US" dirty="0">
              <a:solidFill>
                <a:prstClr val="black">
                  <a:tint val="75000"/>
                </a:prstClr>
              </a:solidFill>
            </a:endParaRPr>
          </a:p>
        </p:txBody>
      </p:sp>
      <p:sp>
        <p:nvSpPr>
          <p:cNvPr id="3" name="TextBox 2"/>
          <p:cNvSpPr txBox="1"/>
          <p:nvPr/>
        </p:nvSpPr>
        <p:spPr>
          <a:xfrm>
            <a:off x="13232" y="0"/>
            <a:ext cx="8825968" cy="461665"/>
          </a:xfrm>
          <a:prstGeom prst="rect">
            <a:avLst/>
          </a:prstGeom>
          <a:noFill/>
        </p:spPr>
        <p:txBody>
          <a:bodyPr wrap="square" rtlCol="0">
            <a:spAutoFit/>
          </a:bodyPr>
          <a:lstStyle/>
          <a:p>
            <a:r>
              <a:rPr lang="en-US" sz="2400" b="1" dirty="0" smtClean="0">
                <a:solidFill>
                  <a:prstClr val="white"/>
                </a:solidFill>
                <a:cs typeface="Arial" panose="020B0604020202020204" pitchFamily="34" charset="0"/>
              </a:rPr>
              <a:t>Section 5 Grants Pilot – Approach &amp; Framework</a:t>
            </a:r>
            <a:endParaRPr lang="en-US" sz="2400" b="1" dirty="0">
              <a:solidFill>
                <a:prstClr val="white"/>
              </a:solidFill>
              <a:cs typeface="Arial" panose="020B0604020202020204" pitchFamily="34" charset="0"/>
            </a:endParaRPr>
          </a:p>
        </p:txBody>
      </p:sp>
      <p:sp>
        <p:nvSpPr>
          <p:cNvPr id="11" name="TextBox 10"/>
          <p:cNvSpPr txBox="1"/>
          <p:nvPr/>
        </p:nvSpPr>
        <p:spPr>
          <a:xfrm>
            <a:off x="5257800" y="5295100"/>
            <a:ext cx="3473301"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dirty="0" smtClean="0">
                <a:solidFill>
                  <a:srgbClr val="4F81BD">
                    <a:lumMod val="50000"/>
                  </a:srgbClr>
                </a:solidFill>
              </a:rPr>
              <a:t>Section 5 Pilot Goals</a:t>
            </a:r>
          </a:p>
          <a:p>
            <a:pPr marL="342900" indent="-342900">
              <a:buFont typeface="Wingdings" panose="05000000000000000000" pitchFamily="2" charset="2"/>
              <a:buChar char="ü"/>
            </a:pPr>
            <a:r>
              <a:rPr lang="en-US" sz="1400" dirty="0" smtClean="0">
                <a:solidFill>
                  <a:srgbClr val="4F81BD">
                    <a:lumMod val="50000"/>
                  </a:srgbClr>
                </a:solidFill>
              </a:rPr>
              <a:t>Standardize reporting elements.</a:t>
            </a:r>
          </a:p>
          <a:p>
            <a:pPr marL="342900" indent="-342900">
              <a:buFont typeface="Wingdings" panose="05000000000000000000" pitchFamily="2" charset="2"/>
              <a:buChar char="ü"/>
            </a:pPr>
            <a:r>
              <a:rPr lang="en-US" sz="1400" dirty="0" smtClean="0">
                <a:solidFill>
                  <a:srgbClr val="4F81BD">
                    <a:lumMod val="50000"/>
                  </a:srgbClr>
                </a:solidFill>
              </a:rPr>
              <a:t>Eliminate unnecessary duplication.</a:t>
            </a:r>
          </a:p>
          <a:p>
            <a:pPr marL="342900" indent="-342900">
              <a:buFont typeface="Wingdings" panose="05000000000000000000" pitchFamily="2" charset="2"/>
              <a:buChar char="ü"/>
            </a:pPr>
            <a:r>
              <a:rPr lang="en-US" sz="1400" dirty="0" smtClean="0">
                <a:solidFill>
                  <a:srgbClr val="4F81BD">
                    <a:lumMod val="50000"/>
                  </a:srgbClr>
                </a:solidFill>
              </a:rPr>
              <a:t>Reduce compliance costs for Federal award recipients.</a:t>
            </a:r>
            <a:endParaRPr lang="en-US" sz="1400" dirty="0">
              <a:solidFill>
                <a:srgbClr val="4F81BD">
                  <a:lumMod val="50000"/>
                </a:srgbClr>
              </a:solidFill>
            </a:endParaRPr>
          </a:p>
        </p:txBody>
      </p:sp>
      <p:sp>
        <p:nvSpPr>
          <p:cNvPr id="12" name="Rectangle 11"/>
          <p:cNvSpPr/>
          <p:nvPr/>
        </p:nvSpPr>
        <p:spPr>
          <a:xfrm>
            <a:off x="152400" y="684247"/>
            <a:ext cx="8153400" cy="646331"/>
          </a:xfrm>
          <a:prstGeom prst="rect">
            <a:avLst/>
          </a:prstGeom>
        </p:spPr>
        <p:txBody>
          <a:bodyPr wrap="square">
            <a:spAutoFit/>
          </a:bodyPr>
          <a:lstStyle/>
          <a:p>
            <a:pPr>
              <a:spcAft>
                <a:spcPts val="200"/>
              </a:spcAft>
            </a:pPr>
            <a:r>
              <a:rPr lang="en-US" b="1" dirty="0">
                <a:solidFill>
                  <a:srgbClr val="003300"/>
                </a:solidFill>
                <a:latin typeface="Calibri" panose="020F0502020204030204" pitchFamily="34" charset="0"/>
                <a:cs typeface="Arial" panose="020B0604020202020204" pitchFamily="34" charset="0"/>
              </a:rPr>
              <a:t>HHS DAP created the Section 5 Grants Pilot Framework, which takes a holistic approach to meeting the Section 5 Pilot Goals by:</a:t>
            </a:r>
          </a:p>
        </p:txBody>
      </p:sp>
      <p:sp>
        <p:nvSpPr>
          <p:cNvPr id="4" name="Rectangle 3"/>
          <p:cNvSpPr/>
          <p:nvPr/>
        </p:nvSpPr>
        <p:spPr>
          <a:xfrm>
            <a:off x="316006" y="1664017"/>
            <a:ext cx="3913094" cy="4431983"/>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i="1" dirty="0">
                <a:solidFill>
                  <a:srgbClr val="003300"/>
                </a:solidFill>
                <a:latin typeface="Calibri" panose="020F0502020204030204" pitchFamily="34" charset="0"/>
                <a:cs typeface="Arial" panose="020B0604020202020204" pitchFamily="34" charset="0"/>
              </a:rPr>
              <a:t>Collecting</a:t>
            </a:r>
            <a:r>
              <a:rPr lang="en-US" dirty="0">
                <a:solidFill>
                  <a:srgbClr val="003300"/>
                </a:solidFill>
                <a:latin typeface="Calibri" panose="020F0502020204030204" pitchFamily="34" charset="0"/>
                <a:cs typeface="Arial" panose="020B0604020202020204" pitchFamily="34" charset="0"/>
              </a:rPr>
              <a:t> feedback through the National Dialogue (</a:t>
            </a:r>
            <a:r>
              <a:rPr lang="en-US" u="sng" dirty="0">
                <a:solidFill>
                  <a:srgbClr val="003300"/>
                </a:solidFill>
                <a:latin typeface="Calibri" panose="020F0502020204030204" pitchFamily="34" charset="0"/>
                <a:hlinkClick r:id="rId3"/>
              </a:rPr>
              <a:t>https://cxo.dialogue2.cao.gov/</a:t>
            </a:r>
            <a:r>
              <a:rPr lang="en-US" dirty="0">
                <a:solidFill>
                  <a:srgbClr val="003300"/>
                </a:solidFill>
                <a:latin typeface="Calibri" panose="020F0502020204030204" pitchFamily="34" charset="0"/>
              </a:rPr>
              <a:t>)</a:t>
            </a:r>
            <a:r>
              <a:rPr lang="en-US" dirty="0">
                <a:solidFill>
                  <a:srgbClr val="003300"/>
                </a:solidFill>
                <a:latin typeface="Calibri" panose="020F0502020204030204" pitchFamily="34" charset="0"/>
                <a:cs typeface="Arial" panose="020B0604020202020204" pitchFamily="34" charset="0"/>
              </a:rPr>
              <a:t>. </a:t>
            </a:r>
            <a:endParaRPr lang="en-US" dirty="0" smtClean="0">
              <a:solidFill>
                <a:srgbClr val="003300"/>
              </a:solidFill>
              <a:latin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i="1" dirty="0">
              <a:solidFill>
                <a:srgbClr val="003300"/>
              </a:solidFill>
              <a:latin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i="1" dirty="0" smtClean="0">
                <a:solidFill>
                  <a:srgbClr val="003300"/>
                </a:solidFill>
                <a:latin typeface="Calibri" panose="020F0502020204030204" pitchFamily="34" charset="0"/>
                <a:cs typeface="Arial" panose="020B0604020202020204" pitchFamily="34" charset="0"/>
              </a:rPr>
              <a:t>Analyzing</a:t>
            </a:r>
            <a:r>
              <a:rPr lang="en-US" dirty="0" smtClean="0">
                <a:solidFill>
                  <a:srgbClr val="003300"/>
                </a:solidFill>
                <a:latin typeface="Calibri" panose="020F0502020204030204" pitchFamily="34" charset="0"/>
                <a:cs typeface="Arial" panose="020B0604020202020204" pitchFamily="34" charset="0"/>
              </a:rPr>
              <a:t> </a:t>
            </a:r>
            <a:r>
              <a:rPr lang="en-US" dirty="0">
                <a:solidFill>
                  <a:srgbClr val="003300"/>
                </a:solidFill>
                <a:latin typeface="Calibri" panose="020F0502020204030204" pitchFamily="34" charset="0"/>
                <a:cs typeface="Arial" panose="020B0604020202020204" pitchFamily="34" charset="0"/>
              </a:rPr>
              <a:t>data centric forms.</a:t>
            </a:r>
          </a:p>
          <a:p>
            <a:pPr marL="285750" indent="-285750">
              <a:spcAft>
                <a:spcPts val="600"/>
              </a:spcAft>
              <a:buFont typeface="Arial" panose="020B0604020202020204" pitchFamily="34" charset="0"/>
              <a:buChar char="•"/>
            </a:pPr>
            <a:endParaRPr lang="en-US" i="1" dirty="0" smtClean="0">
              <a:solidFill>
                <a:srgbClr val="003300"/>
              </a:solidFill>
              <a:latin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i="1" dirty="0" smtClean="0">
                <a:solidFill>
                  <a:srgbClr val="003300"/>
                </a:solidFill>
                <a:latin typeface="Calibri" panose="020F0502020204030204" pitchFamily="34" charset="0"/>
                <a:cs typeface="Arial" panose="020B0604020202020204" pitchFamily="34" charset="0"/>
              </a:rPr>
              <a:t>Testing </a:t>
            </a:r>
            <a:r>
              <a:rPr lang="en-US" dirty="0">
                <a:solidFill>
                  <a:srgbClr val="003300"/>
                </a:solidFill>
                <a:latin typeface="Calibri" panose="020F0502020204030204" pitchFamily="34" charset="0"/>
                <a:cs typeface="Arial" panose="020B0604020202020204" pitchFamily="34" charset="0"/>
              </a:rPr>
              <a:t>models like the CDER Library, Consolidated FFR, Single Audit, NOA – POC, Learn Grants, and other models as appropriate.</a:t>
            </a:r>
          </a:p>
          <a:p>
            <a:pPr marL="285750" indent="-285750">
              <a:spcAft>
                <a:spcPts val="600"/>
              </a:spcAft>
              <a:buFont typeface="Arial" panose="020B0604020202020204" pitchFamily="34" charset="0"/>
              <a:buChar char="•"/>
            </a:pPr>
            <a:endParaRPr lang="en-US" dirty="0" smtClean="0">
              <a:solidFill>
                <a:srgbClr val="003300"/>
              </a:solidFill>
              <a:latin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smtClean="0">
                <a:solidFill>
                  <a:srgbClr val="003300"/>
                </a:solidFill>
                <a:latin typeface="Calibri" panose="020F0502020204030204" pitchFamily="34" charset="0"/>
                <a:cs typeface="Arial" panose="020B0604020202020204" pitchFamily="34" charset="0"/>
              </a:rPr>
              <a:t>Each </a:t>
            </a:r>
            <a:r>
              <a:rPr lang="en-US" dirty="0">
                <a:solidFill>
                  <a:srgbClr val="003300"/>
                </a:solidFill>
                <a:latin typeface="Calibri" panose="020F0502020204030204" pitchFamily="34" charset="0"/>
                <a:cs typeface="Arial" panose="020B0604020202020204" pitchFamily="34" charset="0"/>
              </a:rPr>
              <a:t>component of the Framework </a:t>
            </a:r>
            <a:r>
              <a:rPr lang="en-US" i="1" dirty="0">
                <a:solidFill>
                  <a:srgbClr val="003300"/>
                </a:solidFill>
                <a:latin typeface="Calibri" panose="020F0502020204030204" pitchFamily="34" charset="0"/>
                <a:cs typeface="Arial" panose="020B0604020202020204" pitchFamily="34" charset="0"/>
              </a:rPr>
              <a:t>interacts</a:t>
            </a:r>
            <a:r>
              <a:rPr lang="en-US" dirty="0">
                <a:solidFill>
                  <a:srgbClr val="003300"/>
                </a:solidFill>
                <a:latin typeface="Calibri" panose="020F0502020204030204" pitchFamily="34" charset="0"/>
                <a:cs typeface="Arial" panose="020B0604020202020204" pitchFamily="34" charset="0"/>
              </a:rPr>
              <a:t> with and informs the others</a:t>
            </a:r>
            <a:r>
              <a:rPr lang="en-US" dirty="0" smtClean="0">
                <a:solidFill>
                  <a:srgbClr val="003300"/>
                </a:solidFill>
                <a:latin typeface="Calibri" panose="020F0502020204030204" pitchFamily="34" charset="0"/>
                <a:cs typeface="Arial" panose="020B0604020202020204" pitchFamily="34" charset="0"/>
              </a:rPr>
              <a:t>.</a:t>
            </a:r>
            <a:endParaRPr lang="en-US" dirty="0">
              <a:solidFill>
                <a:srgbClr val="003300"/>
              </a:solidFill>
              <a:latin typeface="Calibri" panose="020F0502020204030204" pitchFamily="34" charset="0"/>
              <a:cs typeface="Arial" panose="020B0604020202020204" pitchFamily="34" charset="0"/>
            </a:endParaRPr>
          </a:p>
        </p:txBody>
      </p:sp>
      <p:sp>
        <p:nvSpPr>
          <p:cNvPr id="10" name="TextBox 9"/>
          <p:cNvSpPr txBox="1"/>
          <p:nvPr/>
        </p:nvSpPr>
        <p:spPr>
          <a:xfrm>
            <a:off x="5257800" y="1601780"/>
            <a:ext cx="3352800" cy="338554"/>
          </a:xfrm>
          <a:prstGeom prst="rect">
            <a:avLst/>
          </a:prstGeom>
          <a:noFill/>
        </p:spPr>
        <p:txBody>
          <a:bodyPr wrap="square" rtlCol="0">
            <a:spAutoFit/>
          </a:bodyPr>
          <a:lstStyle/>
          <a:p>
            <a:pPr algn="ctr"/>
            <a:r>
              <a:rPr lang="en-US" sz="1600" b="1" u="sng" dirty="0" smtClean="0"/>
              <a:t>Section 5 Grants Pilot Framework</a:t>
            </a:r>
            <a:endParaRPr lang="en-US" sz="1600" b="1" u="sng"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450" y="1909762"/>
            <a:ext cx="4256150" cy="334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082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6</a:t>
            </a:fld>
            <a:endParaRPr lang="en-US" dirty="0"/>
          </a:p>
        </p:txBody>
      </p:sp>
      <p:sp>
        <p:nvSpPr>
          <p:cNvPr id="3" name="TextBox 2"/>
          <p:cNvSpPr txBox="1"/>
          <p:nvPr/>
        </p:nvSpPr>
        <p:spPr>
          <a:xfrm>
            <a:off x="0" y="0"/>
            <a:ext cx="7772400" cy="461665"/>
          </a:xfrm>
          <a:prstGeom prst="rect">
            <a:avLst/>
          </a:prstGeom>
          <a:noFill/>
        </p:spPr>
        <p:txBody>
          <a:bodyPr wrap="square" rtlCol="0">
            <a:spAutoFit/>
          </a:bodyPr>
          <a:lstStyle/>
          <a:p>
            <a:r>
              <a:rPr lang="en-US" sz="2400" b="1" dirty="0" smtClean="0">
                <a:solidFill>
                  <a:schemeClr val="bg1"/>
                </a:solidFill>
                <a:cs typeface="Arial" panose="020B0604020202020204" pitchFamily="34" charset="0"/>
              </a:rPr>
              <a:t>Grants.gov Background</a:t>
            </a:r>
            <a:endParaRPr lang="en-US" sz="2400" b="1" dirty="0">
              <a:solidFill>
                <a:schemeClr val="bg1"/>
              </a:solidFill>
              <a:cs typeface="Arial" panose="020B0604020202020204" pitchFamily="34" charset="0"/>
            </a:endParaRPr>
          </a:p>
        </p:txBody>
      </p:sp>
      <p:sp>
        <p:nvSpPr>
          <p:cNvPr id="5" name="TextBox 4"/>
          <p:cNvSpPr txBox="1"/>
          <p:nvPr/>
        </p:nvSpPr>
        <p:spPr>
          <a:xfrm>
            <a:off x="228600" y="230832"/>
            <a:ext cx="8229600" cy="4524315"/>
          </a:xfrm>
          <a:prstGeom prst="rect">
            <a:avLst/>
          </a:prstGeom>
          <a:noFill/>
        </p:spPr>
        <p:txBody>
          <a:bodyPr wrap="square" rtlCol="0">
            <a:spAutoFit/>
          </a:bodyPr>
          <a:lstStyle/>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The Grants.gov Program </a:t>
            </a:r>
            <a:r>
              <a:rPr lang="en-US" dirty="0"/>
              <a:t>M</a:t>
            </a:r>
            <a:r>
              <a:rPr lang="en-US" dirty="0" smtClean="0"/>
              <a:t>anagement </a:t>
            </a:r>
            <a:r>
              <a:rPr lang="en-US" dirty="0"/>
              <a:t>O</a:t>
            </a:r>
            <a:r>
              <a:rPr lang="en-US" dirty="0" smtClean="0"/>
              <a:t>ffice was established in 2002 and is managed by the Department of Health and Human Services as an E-Government initiative operating under the governance of the Office of Management and Budget.</a:t>
            </a:r>
          </a:p>
          <a:p>
            <a:pPr marL="285750" indent="-285750">
              <a:buFont typeface="Wingdings" panose="05000000000000000000" pitchFamily="2" charset="2"/>
              <a:buChar char="§"/>
            </a:pPr>
            <a:r>
              <a:rPr lang="en-US" dirty="0" smtClean="0"/>
              <a:t>The site is an online portal serving as a single access point for the 26 Federal grant-making agencies and houses information on over 1,000 grant programs (including international programs funded by Federal agencies).</a:t>
            </a:r>
          </a:p>
          <a:p>
            <a:pPr marL="285750" indent="-285750">
              <a:buFont typeface="Wingdings" panose="05000000000000000000" pitchFamily="2" charset="2"/>
              <a:buChar char="§"/>
            </a:pPr>
            <a:r>
              <a:rPr lang="en-US" dirty="0" smtClean="0"/>
              <a:t>The </a:t>
            </a:r>
            <a:r>
              <a:rPr lang="en-US" dirty="0" smtClean="0"/>
              <a:t>portal allows individuals and organizations </a:t>
            </a:r>
            <a:r>
              <a:rPr lang="en-US" dirty="0" smtClean="0"/>
              <a:t>to:</a:t>
            </a:r>
            <a:endParaRPr lang="en-US" dirty="0" smtClean="0"/>
          </a:p>
          <a:p>
            <a:pPr marL="742950" lvl="1" indent="-285750">
              <a:buFont typeface="Wingdings" panose="05000000000000000000" pitchFamily="2" charset="2"/>
              <a:buChar char="§"/>
            </a:pPr>
            <a:r>
              <a:rPr lang="en-US" dirty="0" smtClean="0"/>
              <a:t>Register with Grants.gov;</a:t>
            </a:r>
          </a:p>
          <a:p>
            <a:pPr marL="742950" lvl="1" indent="-285750">
              <a:buFont typeface="Wingdings" panose="05000000000000000000" pitchFamily="2" charset="2"/>
              <a:buChar char="§"/>
            </a:pPr>
            <a:r>
              <a:rPr lang="en-US" dirty="0" smtClean="0"/>
              <a:t>Find funding opportunities by searching for specific opportunities or filtering based on search criteria;</a:t>
            </a:r>
          </a:p>
          <a:p>
            <a:pPr marL="742950" lvl="1" indent="-285750">
              <a:buFont typeface="Wingdings" panose="05000000000000000000" pitchFamily="2" charset="2"/>
              <a:buChar char="§"/>
            </a:pPr>
            <a:r>
              <a:rPr lang="en-US" dirty="0" smtClean="0"/>
              <a:t>Complete, sign, and submit application packages.</a:t>
            </a:r>
          </a:p>
          <a:p>
            <a:pPr marL="285750" indent="-285750">
              <a:buFont typeface="Wingdings" panose="05000000000000000000" pitchFamily="2" charset="2"/>
              <a:buChar char="§"/>
            </a:pPr>
            <a:r>
              <a:rPr lang="en-US" dirty="0" smtClean="0"/>
              <a:t>Grants.gov also allows individuals and organizations to track their applications throughout the Federal review process.</a:t>
            </a:r>
          </a:p>
          <a:p>
            <a:endParaRPr lang="en-US" dirty="0"/>
          </a:p>
        </p:txBody>
      </p:sp>
      <p:sp>
        <p:nvSpPr>
          <p:cNvPr id="6" name="Rectangle 5"/>
          <p:cNvSpPr/>
          <p:nvPr/>
        </p:nvSpPr>
        <p:spPr>
          <a:xfrm>
            <a:off x="952500" y="5146774"/>
            <a:ext cx="6781800" cy="110265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600" b="1" u="sng" dirty="0" smtClean="0"/>
              <a:t>In 2015 Grants.gov:</a:t>
            </a:r>
          </a:p>
          <a:p>
            <a:pPr marL="285750" lvl="0" indent="-285750">
              <a:buClr>
                <a:schemeClr val="accent3"/>
              </a:buClr>
              <a:buFont typeface="Wingdings" panose="05000000000000000000" pitchFamily="2" charset="2"/>
              <a:buChar char="q"/>
            </a:pPr>
            <a:r>
              <a:rPr lang="en-US" sz="1600" dirty="0" smtClean="0"/>
              <a:t>Averaged nearly 20,000 daily users;</a:t>
            </a:r>
          </a:p>
          <a:p>
            <a:pPr marL="285750" lvl="0" indent="-285750">
              <a:buClr>
                <a:schemeClr val="accent3"/>
              </a:buClr>
              <a:buFont typeface="Wingdings" panose="05000000000000000000" pitchFamily="2" charset="2"/>
              <a:buChar char="q"/>
            </a:pPr>
            <a:r>
              <a:rPr lang="en-US" sz="1600" dirty="0" smtClean="0"/>
              <a:t>Posted over 4,700 total discretionary opportunities; and</a:t>
            </a:r>
          </a:p>
          <a:p>
            <a:pPr marL="285750" lvl="0" indent="-285750">
              <a:buClr>
                <a:schemeClr val="accent3"/>
              </a:buClr>
              <a:buFont typeface="Wingdings" panose="05000000000000000000" pitchFamily="2" charset="2"/>
              <a:buChar char="q"/>
            </a:pPr>
            <a:r>
              <a:rPr lang="en-US" sz="1600" dirty="0" smtClean="0"/>
              <a:t>Processed over 250,000 total submissions!</a:t>
            </a:r>
          </a:p>
        </p:txBody>
      </p:sp>
    </p:spTree>
    <p:extLst>
      <p:ext uri="{BB962C8B-B14F-4D97-AF65-F5344CB8AC3E}">
        <p14:creationId xmlns:p14="http://schemas.microsoft.com/office/powerpoint/2010/main" val="383560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solidFill>
                  <a:prstClr val="black">
                    <a:tint val="75000"/>
                  </a:prstClr>
                </a:solidFill>
              </a:rPr>
              <a:pPr/>
              <a:t>7</a:t>
            </a:fld>
            <a:endParaRPr lang="en-US" dirty="0">
              <a:solidFill>
                <a:prstClr val="black">
                  <a:tint val="75000"/>
                </a:prstClr>
              </a:solidFill>
            </a:endParaRPr>
          </a:p>
        </p:txBody>
      </p:sp>
      <p:sp>
        <p:nvSpPr>
          <p:cNvPr id="3" name="TextBox 2"/>
          <p:cNvSpPr txBox="1"/>
          <p:nvPr/>
        </p:nvSpPr>
        <p:spPr>
          <a:xfrm>
            <a:off x="0" y="0"/>
            <a:ext cx="8229600" cy="461665"/>
          </a:xfrm>
          <a:prstGeom prst="rect">
            <a:avLst/>
          </a:prstGeom>
          <a:noFill/>
        </p:spPr>
        <p:txBody>
          <a:bodyPr wrap="square" rtlCol="0">
            <a:spAutoFit/>
          </a:bodyPr>
          <a:lstStyle/>
          <a:p>
            <a:r>
              <a:rPr lang="en-US" sz="2400" b="1" dirty="0" smtClean="0">
                <a:solidFill>
                  <a:prstClr val="white"/>
                </a:solidFill>
                <a:cs typeface="Arial" panose="020B0604020202020204" pitchFamily="34" charset="0"/>
              </a:rPr>
              <a:t>Learn Grants Background</a:t>
            </a:r>
            <a:endParaRPr lang="en-US" sz="2400" b="1" dirty="0">
              <a:solidFill>
                <a:prstClr val="white"/>
              </a:solidFill>
              <a:cs typeface="Arial" panose="020B0604020202020204" pitchFamily="34" charset="0"/>
            </a:endParaRPr>
          </a:p>
        </p:txBody>
      </p:sp>
      <p:sp>
        <p:nvSpPr>
          <p:cNvPr id="4" name="TextBox 3"/>
          <p:cNvSpPr txBox="1"/>
          <p:nvPr/>
        </p:nvSpPr>
        <p:spPr>
          <a:xfrm>
            <a:off x="152400" y="685788"/>
            <a:ext cx="8229600" cy="2031325"/>
          </a:xfrm>
          <a:prstGeom prst="rect">
            <a:avLst/>
          </a:prstGeom>
          <a:noFill/>
        </p:spPr>
        <p:txBody>
          <a:bodyPr wrap="square" rtlCol="0">
            <a:spAutoFit/>
          </a:bodyPr>
          <a:lstStyle/>
          <a:p>
            <a:pPr marL="285750" lvl="0" indent="-285750">
              <a:buFont typeface="Wingdings" panose="05000000000000000000" pitchFamily="2" charset="2"/>
              <a:buChar char="§"/>
            </a:pPr>
            <a:r>
              <a:rPr lang="en-US" kern="0" dirty="0" smtClean="0">
                <a:solidFill>
                  <a:prstClr val="black"/>
                </a:solidFill>
              </a:rPr>
              <a:t>In May 2015 Grants.gov launched the Learn Grants tab within Grants.gov</a:t>
            </a:r>
            <a:r>
              <a:rPr lang="en-US" dirty="0" smtClean="0">
                <a:cs typeface="Arial" panose="020B0604020202020204" pitchFamily="34" charset="0"/>
              </a:rPr>
              <a:t>.</a:t>
            </a:r>
            <a:endParaRPr lang="en-US" dirty="0">
              <a:cs typeface="Arial" panose="020B0604020202020204" pitchFamily="34" charset="0"/>
            </a:endParaRPr>
          </a:p>
          <a:p>
            <a:pPr marL="285750" lvl="0" indent="-285750">
              <a:buFont typeface="Wingdings" panose="05000000000000000000" pitchFamily="2" charset="2"/>
              <a:buChar char="§"/>
            </a:pPr>
            <a:r>
              <a:rPr lang="en-US" dirty="0" smtClean="0">
                <a:cs typeface="Arial" panose="020B0604020202020204" pitchFamily="34" charset="0"/>
              </a:rPr>
              <a:t>Learn Grants was developed by feedback from the grant recipient community and provides a single source of information regarding the Federal grants lifecycle.</a:t>
            </a:r>
          </a:p>
          <a:p>
            <a:pPr marL="285750" lvl="0" indent="-285750">
              <a:buFont typeface="Wingdings" panose="05000000000000000000" pitchFamily="2" charset="2"/>
              <a:buChar char="§"/>
            </a:pPr>
            <a:endParaRPr lang="en-US" dirty="0">
              <a:cs typeface="Arial" panose="020B0604020202020204" pitchFamily="34" charset="0"/>
            </a:endParaRPr>
          </a:p>
          <a:p>
            <a:pPr marL="285750" lvl="0" indent="-285750">
              <a:buFont typeface="Wingdings" panose="05000000000000000000" pitchFamily="2" charset="2"/>
              <a:buChar char="§"/>
            </a:pPr>
            <a:r>
              <a:rPr lang="en-US" b="1" u="sng" dirty="0" smtClean="0">
                <a:cs typeface="Arial" panose="020B0604020202020204" pitchFamily="34" charset="0"/>
              </a:rPr>
              <a:t>Test:</a:t>
            </a:r>
            <a:r>
              <a:rPr lang="en-US" dirty="0" smtClean="0">
                <a:cs typeface="Arial" panose="020B0604020202020204" pitchFamily="34" charset="0"/>
              </a:rPr>
              <a:t> As a Section 5 Grants Pilot Test Model participant, we would like to test your level of understanding of the Federal grants lifecycle before and after using the Learn Grants tab.</a:t>
            </a:r>
            <a:endParaRPr lang="en-US" b="1" u="sng" dirty="0" smtClean="0">
              <a:cs typeface="Arial" panose="020B0604020202020204" pitchFamily="34" charset="0"/>
            </a:endParaRPr>
          </a:p>
        </p:txBody>
      </p:sp>
      <p:sp>
        <p:nvSpPr>
          <p:cNvPr id="11" name="Rectangle 10"/>
          <p:cNvSpPr/>
          <p:nvPr/>
        </p:nvSpPr>
        <p:spPr>
          <a:xfrm>
            <a:off x="1502816" y="3048000"/>
            <a:ext cx="6138368" cy="270285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600" b="1" u="sng" dirty="0" smtClean="0"/>
              <a:t>Next Steps</a:t>
            </a:r>
          </a:p>
          <a:p>
            <a:pPr lvl="0"/>
            <a:r>
              <a:rPr lang="en-US" sz="1600" dirty="0" smtClean="0"/>
              <a:t>In order to test the effect of using the Learn Grants tab on your understanding of the grants lifecycle we will conduct two knowledge quizzes.  The first knowledge quiz will be taken without using Learn Grants, while the second will</a:t>
            </a:r>
            <a:r>
              <a:rPr lang="en-US" sz="1600" dirty="0"/>
              <a:t> </a:t>
            </a:r>
            <a:r>
              <a:rPr lang="en-US" sz="1600" dirty="0" smtClean="0"/>
              <a:t>be taken after access to the tab.</a:t>
            </a:r>
          </a:p>
          <a:p>
            <a:pPr lvl="0"/>
            <a:endParaRPr lang="en-US" sz="1600" dirty="0" smtClean="0"/>
          </a:p>
          <a:p>
            <a:pPr marL="800100" lvl="1" indent="-342900">
              <a:buFont typeface="+mj-lt"/>
              <a:buAutoNum type="arabicPeriod"/>
            </a:pPr>
            <a:r>
              <a:rPr lang="en-US" sz="1600" dirty="0" smtClean="0"/>
              <a:t>Knowledge quiz without Learn Grants (15 minutes)</a:t>
            </a:r>
          </a:p>
          <a:p>
            <a:pPr marL="800100" lvl="1" indent="-342900">
              <a:buFont typeface="+mj-lt"/>
              <a:buAutoNum type="arabicPeriod"/>
            </a:pPr>
            <a:r>
              <a:rPr lang="en-US" sz="1600" dirty="0" smtClean="0"/>
              <a:t>Learn Grants content overview</a:t>
            </a:r>
          </a:p>
          <a:p>
            <a:pPr marL="800100" lvl="1" indent="-342900">
              <a:buFont typeface="+mj-lt"/>
              <a:buAutoNum type="arabicPeriod"/>
            </a:pPr>
            <a:r>
              <a:rPr lang="en-US" sz="1600" dirty="0" smtClean="0"/>
              <a:t>Knowledge quiz with use of Learn Grants (15 minutes)</a:t>
            </a:r>
          </a:p>
          <a:p>
            <a:pPr marL="800100" lvl="1" indent="-342900">
              <a:buFont typeface="+mj-lt"/>
              <a:buAutoNum type="arabicPeriod"/>
            </a:pPr>
            <a:r>
              <a:rPr lang="en-US" sz="1600" dirty="0" smtClean="0"/>
              <a:t>Learn Grants survey</a:t>
            </a:r>
            <a:endParaRPr lang="en-US" sz="1600" dirty="0"/>
          </a:p>
        </p:txBody>
      </p:sp>
    </p:spTree>
    <p:extLst>
      <p:ext uri="{BB962C8B-B14F-4D97-AF65-F5344CB8AC3E}">
        <p14:creationId xmlns:p14="http://schemas.microsoft.com/office/powerpoint/2010/main" val="2295783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8</a:t>
            </a:fld>
            <a:endParaRPr lang="en-US" dirty="0"/>
          </a:p>
        </p:txBody>
      </p:sp>
      <p:sp>
        <p:nvSpPr>
          <p:cNvPr id="5" name="TextBox 4"/>
          <p:cNvSpPr txBox="1"/>
          <p:nvPr/>
        </p:nvSpPr>
        <p:spPr>
          <a:xfrm>
            <a:off x="0" y="0"/>
            <a:ext cx="8229600" cy="461665"/>
          </a:xfrm>
          <a:prstGeom prst="rect">
            <a:avLst/>
          </a:prstGeom>
          <a:noFill/>
        </p:spPr>
        <p:txBody>
          <a:bodyPr wrap="square" rtlCol="0">
            <a:spAutoFit/>
          </a:bodyPr>
          <a:lstStyle/>
          <a:p>
            <a:r>
              <a:rPr lang="en-US" sz="2400" b="1" dirty="0" smtClean="0">
                <a:solidFill>
                  <a:prstClr val="white"/>
                </a:solidFill>
                <a:cs typeface="Arial" panose="020B0604020202020204" pitchFamily="34" charset="0"/>
              </a:rPr>
              <a:t>First Knowledge Quiz Instructions</a:t>
            </a:r>
            <a:endParaRPr lang="en-US" sz="2400" b="1" dirty="0">
              <a:solidFill>
                <a:prstClr val="white"/>
              </a:solidFill>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94596248"/>
              </p:ext>
            </p:extLst>
          </p:nvPr>
        </p:nvGraphicFramePr>
        <p:xfrm>
          <a:off x="228600" y="838200"/>
          <a:ext cx="8395097" cy="3238500"/>
        </p:xfrm>
        <a:graphic>
          <a:graphicData uri="http://schemas.openxmlformats.org/drawingml/2006/table">
            <a:tbl>
              <a:tblPr bandRow="1">
                <a:tableStyleId>{5C22544A-7EE6-4342-B048-85BDC9FD1C3A}</a:tableStyleId>
              </a:tblPr>
              <a:tblGrid>
                <a:gridCol w="8395097"/>
              </a:tblGrid>
              <a:tr h="647700">
                <a:tc>
                  <a:txBody>
                    <a:bodyPr/>
                    <a:lstStyle/>
                    <a:p>
                      <a:pPr marL="0" indent="0" algn="ctr">
                        <a:buFont typeface="Wingdings" panose="05000000000000000000" pitchFamily="2" charset="2"/>
                        <a:buNone/>
                      </a:pPr>
                      <a:r>
                        <a:rPr lang="en-US" sz="1800" dirty="0" smtClean="0"/>
                        <a:t>Please complete the first knowledge quiz on the grants lifecycle using the link below.  </a:t>
                      </a:r>
                    </a:p>
                  </a:txBody>
                  <a:tcPr anchor="ctr"/>
                </a:tc>
              </a:tr>
              <a:tr h="647700">
                <a:tc>
                  <a:txBody>
                    <a:bodyPr/>
                    <a:lstStyle/>
                    <a:p>
                      <a:pPr marL="0" indent="0" algn="ctr">
                        <a:buFont typeface="Wingdings" panose="05000000000000000000" pitchFamily="2" charset="2"/>
                        <a:buNone/>
                      </a:pPr>
                      <a:r>
                        <a:rPr lang="en-US" sz="1800" dirty="0" smtClean="0"/>
                        <a:t>You will have 15 minutes to complete this exercise.</a:t>
                      </a:r>
                    </a:p>
                  </a:txBody>
                  <a:tcPr anchor="ctr"/>
                </a:tc>
              </a:tr>
              <a:tr h="647700">
                <a:tc>
                  <a:txBody>
                    <a:bodyPr/>
                    <a:lstStyle/>
                    <a:p>
                      <a:pPr marL="0" indent="0" algn="ctr">
                        <a:buFont typeface="Wingdings" panose="05000000000000000000" pitchFamily="2" charset="2"/>
                        <a:buNone/>
                      </a:pPr>
                      <a:r>
                        <a:rPr lang="en-US" sz="1800" b="1" dirty="0" smtClean="0"/>
                        <a:t>Please do not consult Learn </a:t>
                      </a:r>
                      <a:r>
                        <a:rPr lang="en-US" sz="1800" b="1" dirty="0" smtClean="0"/>
                        <a:t>Grants</a:t>
                      </a:r>
                      <a:r>
                        <a:rPr lang="en-US" sz="1800" b="1" baseline="0" dirty="0" smtClean="0"/>
                        <a:t> or</a:t>
                      </a:r>
                      <a:r>
                        <a:rPr lang="en-US" sz="1800" b="1" dirty="0" smtClean="0"/>
                        <a:t> </a:t>
                      </a:r>
                      <a:r>
                        <a:rPr lang="en-US" sz="1800" b="1" dirty="0" smtClean="0"/>
                        <a:t>Grants.gov.</a:t>
                      </a:r>
                    </a:p>
                  </a:txBody>
                  <a:tcPr anchor="ctr"/>
                </a:tc>
              </a:tr>
              <a:tr h="647700">
                <a:tc>
                  <a:txBody>
                    <a:bodyPr/>
                    <a:lstStyle/>
                    <a:p>
                      <a:pPr marL="0" indent="0" algn="ctr">
                        <a:buFont typeface="Wingdings" panose="05000000000000000000" pitchFamily="2" charset="2"/>
                        <a:buNone/>
                      </a:pPr>
                      <a:r>
                        <a:rPr lang="en-US" sz="1800" dirty="0" smtClean="0"/>
                        <a:t>Please let us know if you have any questions or experience any technical difficulties.</a:t>
                      </a:r>
                    </a:p>
                  </a:txBody>
                  <a:tcPr anchor="ctr"/>
                </a:tc>
              </a:tr>
              <a:tr h="647700">
                <a:tc>
                  <a:txBody>
                    <a:bodyPr/>
                    <a:lstStyle/>
                    <a:p>
                      <a:pPr marL="0" indent="0" algn="ctr">
                        <a:buFont typeface="Wingdings" panose="05000000000000000000" pitchFamily="2" charset="2"/>
                        <a:buNone/>
                      </a:pPr>
                      <a:r>
                        <a:rPr lang="en-US" sz="1800" dirty="0" smtClean="0"/>
                        <a:t>Do not worry if you do not know the answers, just try your best.</a:t>
                      </a:r>
                    </a:p>
                  </a:txBody>
                  <a:tcPr anchor="ctr"/>
                </a:tc>
              </a:tr>
            </a:tbl>
          </a:graphicData>
        </a:graphic>
      </p:graphicFrame>
      <p:sp>
        <p:nvSpPr>
          <p:cNvPr id="8" name="Rectangle 7"/>
          <p:cNvSpPr/>
          <p:nvPr/>
        </p:nvSpPr>
        <p:spPr>
          <a:xfrm>
            <a:off x="1219200" y="4953000"/>
            <a:ext cx="6477000" cy="14253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t>First Knowledge </a:t>
            </a:r>
            <a:r>
              <a:rPr lang="en-US" sz="2400" b="1" dirty="0"/>
              <a:t>Quiz Link: &lt;&lt;SURVEYMONKEY&gt;&gt;</a:t>
            </a:r>
          </a:p>
        </p:txBody>
      </p:sp>
    </p:spTree>
    <p:extLst>
      <p:ext uri="{BB962C8B-B14F-4D97-AF65-F5344CB8AC3E}">
        <p14:creationId xmlns:p14="http://schemas.microsoft.com/office/powerpoint/2010/main" val="1362908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2D9E353-FF3B-42D0-B944-9BB66310DC08}" type="slidenum">
              <a:rPr lang="en-US" smtClean="0"/>
              <a:t>9</a:t>
            </a:fld>
            <a:endParaRPr lang="en-US" dirty="0"/>
          </a:p>
        </p:txBody>
      </p:sp>
      <p:sp>
        <p:nvSpPr>
          <p:cNvPr id="3" name="TextBox 2"/>
          <p:cNvSpPr txBox="1"/>
          <p:nvPr/>
        </p:nvSpPr>
        <p:spPr>
          <a:xfrm>
            <a:off x="0" y="0"/>
            <a:ext cx="8229600" cy="461665"/>
          </a:xfrm>
          <a:prstGeom prst="rect">
            <a:avLst/>
          </a:prstGeom>
          <a:noFill/>
        </p:spPr>
        <p:txBody>
          <a:bodyPr wrap="square" rtlCol="0">
            <a:spAutoFit/>
          </a:bodyPr>
          <a:lstStyle/>
          <a:p>
            <a:r>
              <a:rPr lang="en-US" sz="2400" b="1" dirty="0">
                <a:solidFill>
                  <a:prstClr val="white"/>
                </a:solidFill>
                <a:cs typeface="Arial" panose="020B0604020202020204" pitchFamily="34" charset="0"/>
              </a:rPr>
              <a:t>First Knowledge </a:t>
            </a:r>
            <a:r>
              <a:rPr lang="en-US" sz="2400" b="1" dirty="0" smtClean="0">
                <a:solidFill>
                  <a:prstClr val="white"/>
                </a:solidFill>
                <a:cs typeface="Arial" panose="020B0604020202020204" pitchFamily="34" charset="0"/>
              </a:rPr>
              <a:t>Quiz – 10 Minutes Remaining</a:t>
            </a:r>
            <a:endParaRPr lang="en-US" sz="2400" b="1" dirty="0">
              <a:solidFill>
                <a:prstClr val="white"/>
              </a:solidFill>
              <a:cs typeface="Arial" panose="020B0604020202020204" pitchFamily="34" charset="0"/>
            </a:endParaRPr>
          </a:p>
        </p:txBody>
      </p:sp>
      <p:sp>
        <p:nvSpPr>
          <p:cNvPr id="13" name="Rectangle 12"/>
          <p:cNvSpPr/>
          <p:nvPr/>
        </p:nvSpPr>
        <p:spPr>
          <a:xfrm>
            <a:off x="1219200" y="2438400"/>
            <a:ext cx="6477000" cy="14253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t>10 Minutes Remaining!</a:t>
            </a:r>
            <a:endParaRPr lang="en-US" sz="2400" b="1" dirty="0"/>
          </a:p>
        </p:txBody>
      </p:sp>
    </p:spTree>
    <p:extLst>
      <p:ext uri="{BB962C8B-B14F-4D97-AF65-F5344CB8AC3E}">
        <p14:creationId xmlns:p14="http://schemas.microsoft.com/office/powerpoint/2010/main" val="1193045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HHS CFO Modern Presentation Protoype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HHS CFO Modern Presentation Protoype Template 1</Template>
  <TotalTime>26270</TotalTime>
  <Words>1476</Words>
  <Application>Microsoft Office PowerPoint</Application>
  <PresentationFormat>On-screen Show (4:3)</PresentationFormat>
  <Paragraphs>168</Paragraphs>
  <Slides>28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Wingdings</vt:lpstr>
      <vt:lpstr>HHS CFO Modern Presentation Protoype Template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pmcguigan</cp:lastModifiedBy>
  <cp:revision>1236</cp:revision>
  <cp:lastPrinted>2015-10-19T14:31:25Z</cp:lastPrinted>
  <dcterms:created xsi:type="dcterms:W3CDTF">2015-03-18T13:52:33Z</dcterms:created>
  <dcterms:modified xsi:type="dcterms:W3CDTF">2016-05-23T20:03:43Z</dcterms:modified>
</cp:coreProperties>
</file>