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3"/>
  </p:notesMasterIdLst>
  <p:sldIdLst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9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38" autoAdjust="0"/>
  </p:normalViewPr>
  <p:slideViewPr>
    <p:cSldViewPr>
      <p:cViewPr varScale="1">
        <p:scale>
          <a:sx n="100" d="100"/>
          <a:sy n="100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56BAC3-FD1F-4BA1-B0B6-057099B9CBC3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7081EF4-B0CE-44B3-93B7-84D3E2C0BEDB}">
      <dgm:prSet phldrT="[Text]" custT="1"/>
      <dgm:spPr/>
      <dgm:t>
        <a:bodyPr/>
        <a:lstStyle/>
        <a:p>
          <a:r>
            <a:rPr lang="en-US" sz="1600" b="1" smtClean="0"/>
            <a:t>2:00 PM – 2:10 PM EDT</a:t>
          </a:r>
        </a:p>
        <a:p>
          <a:r>
            <a:rPr lang="en-US" sz="1600" b="1" smtClean="0"/>
            <a:t>DATA Act Overview</a:t>
          </a:r>
          <a:endParaRPr lang="en-US" sz="1600" b="1" dirty="0" smtClean="0"/>
        </a:p>
      </dgm:t>
    </dgm:pt>
    <dgm:pt modelId="{66AA1FD7-00CE-4DC3-9C5B-6CC12EC47305}" type="parTrans" cxnId="{23B5C4C9-7531-48EF-856E-2A904554F100}">
      <dgm:prSet/>
      <dgm:spPr/>
      <dgm:t>
        <a:bodyPr/>
        <a:lstStyle/>
        <a:p>
          <a:endParaRPr lang="en-US" sz="1400" b="0"/>
        </a:p>
      </dgm:t>
    </dgm:pt>
    <dgm:pt modelId="{84193380-1BFE-4377-AF09-9FB57C94F648}" type="sibTrans" cxnId="{23B5C4C9-7531-48EF-856E-2A904554F100}">
      <dgm:prSet/>
      <dgm:spPr/>
      <dgm:t>
        <a:bodyPr/>
        <a:lstStyle/>
        <a:p>
          <a:endParaRPr lang="en-US" sz="1400" b="0"/>
        </a:p>
      </dgm:t>
    </dgm:pt>
    <dgm:pt modelId="{E7F41321-B832-4BA5-8C21-094358E2C2DF}">
      <dgm:prSet custT="1"/>
      <dgm:spPr/>
      <dgm:t>
        <a:bodyPr/>
        <a:lstStyle/>
        <a:p>
          <a:r>
            <a:rPr lang="en-US" sz="1600" b="1" smtClean="0"/>
            <a:t>2:15 PM – 2:30 PM EDT</a:t>
          </a:r>
        </a:p>
        <a:p>
          <a:r>
            <a:rPr lang="en-US" sz="1600" b="1" smtClean="0"/>
            <a:t>Test Model Participation and Next Steps</a:t>
          </a:r>
          <a:endParaRPr lang="en-US" sz="1600" b="1" dirty="0" smtClean="0"/>
        </a:p>
      </dgm:t>
    </dgm:pt>
    <dgm:pt modelId="{92802088-931F-4943-BF54-41E0646DD0C8}" type="parTrans" cxnId="{9A0397E4-4E34-4102-8648-A27A8A9005B9}">
      <dgm:prSet/>
      <dgm:spPr/>
      <dgm:t>
        <a:bodyPr/>
        <a:lstStyle/>
        <a:p>
          <a:endParaRPr lang="en-US" sz="1400" b="0"/>
        </a:p>
      </dgm:t>
    </dgm:pt>
    <dgm:pt modelId="{C2CAD9B0-C661-423C-A737-2BB562BC0D57}" type="sibTrans" cxnId="{9A0397E4-4E34-4102-8648-A27A8A9005B9}">
      <dgm:prSet/>
      <dgm:spPr/>
      <dgm:t>
        <a:bodyPr/>
        <a:lstStyle/>
        <a:p>
          <a:endParaRPr lang="en-US" sz="1400" b="0"/>
        </a:p>
      </dgm:t>
    </dgm:pt>
    <dgm:pt modelId="{198E69D8-75FA-49C6-BD2F-DE5E75BA86E0}">
      <dgm:prSet custT="1"/>
      <dgm:spPr/>
      <dgm:t>
        <a:bodyPr/>
        <a:lstStyle/>
        <a:p>
          <a:r>
            <a:rPr lang="en-US" sz="1600" b="1" smtClean="0"/>
            <a:t>2:10 PM – 2:15 PM EDT</a:t>
          </a:r>
        </a:p>
        <a:p>
          <a:r>
            <a:rPr lang="en-US" sz="1600" b="1" smtClean="0"/>
            <a:t>Notice of Award Overview</a:t>
          </a:r>
          <a:endParaRPr lang="en-US" sz="1600" b="1" dirty="0" smtClean="0"/>
        </a:p>
      </dgm:t>
    </dgm:pt>
    <dgm:pt modelId="{28B03EDD-60D8-45F4-89DA-8ECB223E3A99}" type="parTrans" cxnId="{E388F7D0-1A7D-4DC6-A960-912380911BA6}">
      <dgm:prSet/>
      <dgm:spPr/>
      <dgm:t>
        <a:bodyPr/>
        <a:lstStyle/>
        <a:p>
          <a:endParaRPr lang="en-US" sz="1400" b="0"/>
        </a:p>
      </dgm:t>
    </dgm:pt>
    <dgm:pt modelId="{81BAB0BB-B34D-4E41-A43B-716A7CC4102C}" type="sibTrans" cxnId="{E388F7D0-1A7D-4DC6-A960-912380911BA6}">
      <dgm:prSet/>
      <dgm:spPr/>
      <dgm:t>
        <a:bodyPr/>
        <a:lstStyle/>
        <a:p>
          <a:endParaRPr lang="en-US" sz="1400" b="0"/>
        </a:p>
      </dgm:t>
    </dgm:pt>
    <dgm:pt modelId="{C3D790A7-B70D-40C5-9D45-A10B59E8DB46}" type="pres">
      <dgm:prSet presAssocID="{CB56BAC3-FD1F-4BA1-B0B6-057099B9CBC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70EE3B-E6F9-40FC-872B-941715427D78}" type="pres">
      <dgm:prSet presAssocID="{E7081EF4-B0CE-44B3-93B7-84D3E2C0BEDB}" presName="parentLin" presStyleCnt="0"/>
      <dgm:spPr/>
      <dgm:t>
        <a:bodyPr/>
        <a:lstStyle/>
        <a:p>
          <a:endParaRPr lang="en-US"/>
        </a:p>
      </dgm:t>
    </dgm:pt>
    <dgm:pt modelId="{361134F2-9514-4E31-83B2-199881F2E92F}" type="pres">
      <dgm:prSet presAssocID="{E7081EF4-B0CE-44B3-93B7-84D3E2C0BED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5429E85-B865-4C01-93F6-B9C2B2CC71E2}" type="pres">
      <dgm:prSet presAssocID="{E7081EF4-B0CE-44B3-93B7-84D3E2C0BED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4F5DD2-3B2F-420B-A98A-CD4348AB1946}" type="pres">
      <dgm:prSet presAssocID="{E7081EF4-B0CE-44B3-93B7-84D3E2C0BEDB}" presName="negativeSpace" presStyleCnt="0"/>
      <dgm:spPr/>
      <dgm:t>
        <a:bodyPr/>
        <a:lstStyle/>
        <a:p>
          <a:endParaRPr lang="en-US"/>
        </a:p>
      </dgm:t>
    </dgm:pt>
    <dgm:pt modelId="{B1A5A77D-E3A9-4E8C-826A-1B344885D9CE}" type="pres">
      <dgm:prSet presAssocID="{E7081EF4-B0CE-44B3-93B7-84D3E2C0BEDB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398BA-ACFC-49ED-A744-DD9ABB908015}" type="pres">
      <dgm:prSet presAssocID="{84193380-1BFE-4377-AF09-9FB57C94F648}" presName="spaceBetweenRectangles" presStyleCnt="0"/>
      <dgm:spPr/>
      <dgm:t>
        <a:bodyPr/>
        <a:lstStyle/>
        <a:p>
          <a:endParaRPr lang="en-US"/>
        </a:p>
      </dgm:t>
    </dgm:pt>
    <dgm:pt modelId="{6F3598AA-87A4-4CAD-A5E0-AAF2AC2E4665}" type="pres">
      <dgm:prSet presAssocID="{198E69D8-75FA-49C6-BD2F-DE5E75BA86E0}" presName="parentLin" presStyleCnt="0"/>
      <dgm:spPr/>
      <dgm:t>
        <a:bodyPr/>
        <a:lstStyle/>
        <a:p>
          <a:endParaRPr lang="en-US"/>
        </a:p>
      </dgm:t>
    </dgm:pt>
    <dgm:pt modelId="{D39900B0-23AF-4E81-9383-74E51F4CC717}" type="pres">
      <dgm:prSet presAssocID="{198E69D8-75FA-49C6-BD2F-DE5E75BA86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4772E75-1137-4A69-B34A-73623A285D4B}" type="pres">
      <dgm:prSet presAssocID="{198E69D8-75FA-49C6-BD2F-DE5E75BA86E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197F7-8132-4CA0-AD2B-16005085A6D2}" type="pres">
      <dgm:prSet presAssocID="{198E69D8-75FA-49C6-BD2F-DE5E75BA86E0}" presName="negativeSpace" presStyleCnt="0"/>
      <dgm:spPr/>
      <dgm:t>
        <a:bodyPr/>
        <a:lstStyle/>
        <a:p>
          <a:endParaRPr lang="en-US"/>
        </a:p>
      </dgm:t>
    </dgm:pt>
    <dgm:pt modelId="{DDD6E54A-6A76-41B2-A8ED-CFB9CF9908B6}" type="pres">
      <dgm:prSet presAssocID="{198E69D8-75FA-49C6-BD2F-DE5E75BA86E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FA7836-2755-4FA6-A18F-F59A2B5156BB}" type="pres">
      <dgm:prSet presAssocID="{81BAB0BB-B34D-4E41-A43B-716A7CC4102C}" presName="spaceBetweenRectangles" presStyleCnt="0"/>
      <dgm:spPr/>
      <dgm:t>
        <a:bodyPr/>
        <a:lstStyle/>
        <a:p>
          <a:endParaRPr lang="en-US"/>
        </a:p>
      </dgm:t>
    </dgm:pt>
    <dgm:pt modelId="{4A019E71-44F5-4ABB-86AB-233E1601E480}" type="pres">
      <dgm:prSet presAssocID="{E7F41321-B832-4BA5-8C21-094358E2C2DF}" presName="parentLin" presStyleCnt="0"/>
      <dgm:spPr/>
      <dgm:t>
        <a:bodyPr/>
        <a:lstStyle/>
        <a:p>
          <a:endParaRPr lang="en-US"/>
        </a:p>
      </dgm:t>
    </dgm:pt>
    <dgm:pt modelId="{BF0843DE-7BCC-49D5-9943-C7F3C7D73671}" type="pres">
      <dgm:prSet presAssocID="{E7F41321-B832-4BA5-8C21-094358E2C2DF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9E75208-081E-4E4E-AE2F-E0119E28AFDF}" type="pres">
      <dgm:prSet presAssocID="{E7F41321-B832-4BA5-8C21-094358E2C2D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87B2B-10FD-47DC-84C7-22E1365419C1}" type="pres">
      <dgm:prSet presAssocID="{E7F41321-B832-4BA5-8C21-094358E2C2DF}" presName="negativeSpace" presStyleCnt="0"/>
      <dgm:spPr/>
      <dgm:t>
        <a:bodyPr/>
        <a:lstStyle/>
        <a:p>
          <a:endParaRPr lang="en-US"/>
        </a:p>
      </dgm:t>
    </dgm:pt>
    <dgm:pt modelId="{931E9EC6-9F4E-477E-94F6-D7391A8356FC}" type="pres">
      <dgm:prSet presAssocID="{E7F41321-B832-4BA5-8C21-094358E2C2D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A5DBFB-E76C-460A-9B25-F27D1A2397DC}" type="presOf" srcId="{E7081EF4-B0CE-44B3-93B7-84D3E2C0BEDB}" destId="{361134F2-9514-4E31-83B2-199881F2E92F}" srcOrd="0" destOrd="0" presId="urn:microsoft.com/office/officeart/2005/8/layout/list1"/>
    <dgm:cxn modelId="{C2C5C7DE-13C8-4D07-BC5E-BC323F7C4CA5}" type="presOf" srcId="{198E69D8-75FA-49C6-BD2F-DE5E75BA86E0}" destId="{D4772E75-1137-4A69-B34A-73623A285D4B}" srcOrd="1" destOrd="0" presId="urn:microsoft.com/office/officeart/2005/8/layout/list1"/>
    <dgm:cxn modelId="{B061DB35-B30C-4EDB-85F7-619DC8168F4E}" type="presOf" srcId="{E7F41321-B832-4BA5-8C21-094358E2C2DF}" destId="{49E75208-081E-4E4E-AE2F-E0119E28AFDF}" srcOrd="1" destOrd="0" presId="urn:microsoft.com/office/officeart/2005/8/layout/list1"/>
    <dgm:cxn modelId="{3C84D5E0-2D70-4270-ADE3-A3FDD9C39EA4}" type="presOf" srcId="{E7081EF4-B0CE-44B3-93B7-84D3E2C0BEDB}" destId="{75429E85-B865-4C01-93F6-B9C2B2CC71E2}" srcOrd="1" destOrd="0" presId="urn:microsoft.com/office/officeart/2005/8/layout/list1"/>
    <dgm:cxn modelId="{653B0605-31AC-47E9-8972-197EEA18914D}" type="presOf" srcId="{198E69D8-75FA-49C6-BD2F-DE5E75BA86E0}" destId="{D39900B0-23AF-4E81-9383-74E51F4CC717}" srcOrd="0" destOrd="0" presId="urn:microsoft.com/office/officeart/2005/8/layout/list1"/>
    <dgm:cxn modelId="{E388F7D0-1A7D-4DC6-A960-912380911BA6}" srcId="{CB56BAC3-FD1F-4BA1-B0B6-057099B9CBC3}" destId="{198E69D8-75FA-49C6-BD2F-DE5E75BA86E0}" srcOrd="1" destOrd="0" parTransId="{28B03EDD-60D8-45F4-89DA-8ECB223E3A99}" sibTransId="{81BAB0BB-B34D-4E41-A43B-716A7CC4102C}"/>
    <dgm:cxn modelId="{23B5C4C9-7531-48EF-856E-2A904554F100}" srcId="{CB56BAC3-FD1F-4BA1-B0B6-057099B9CBC3}" destId="{E7081EF4-B0CE-44B3-93B7-84D3E2C0BEDB}" srcOrd="0" destOrd="0" parTransId="{66AA1FD7-00CE-4DC3-9C5B-6CC12EC47305}" sibTransId="{84193380-1BFE-4377-AF09-9FB57C94F648}"/>
    <dgm:cxn modelId="{F3E084E8-1773-41B1-8573-9CB2FD0A2FCA}" type="presOf" srcId="{CB56BAC3-FD1F-4BA1-B0B6-057099B9CBC3}" destId="{C3D790A7-B70D-40C5-9D45-A10B59E8DB46}" srcOrd="0" destOrd="0" presId="urn:microsoft.com/office/officeart/2005/8/layout/list1"/>
    <dgm:cxn modelId="{9A0397E4-4E34-4102-8648-A27A8A9005B9}" srcId="{CB56BAC3-FD1F-4BA1-B0B6-057099B9CBC3}" destId="{E7F41321-B832-4BA5-8C21-094358E2C2DF}" srcOrd="2" destOrd="0" parTransId="{92802088-931F-4943-BF54-41E0646DD0C8}" sibTransId="{C2CAD9B0-C661-423C-A737-2BB562BC0D57}"/>
    <dgm:cxn modelId="{679A0A0C-876F-4855-9496-BFF5EDE97745}" type="presOf" srcId="{E7F41321-B832-4BA5-8C21-094358E2C2DF}" destId="{BF0843DE-7BCC-49D5-9943-C7F3C7D73671}" srcOrd="0" destOrd="0" presId="urn:microsoft.com/office/officeart/2005/8/layout/list1"/>
    <dgm:cxn modelId="{73B77835-C73B-4E4E-98E8-3408138FB7BA}" type="presParOf" srcId="{C3D790A7-B70D-40C5-9D45-A10B59E8DB46}" destId="{A970EE3B-E6F9-40FC-872B-941715427D78}" srcOrd="0" destOrd="0" presId="urn:microsoft.com/office/officeart/2005/8/layout/list1"/>
    <dgm:cxn modelId="{E045D243-7B54-4A79-947B-E46182CDC1FA}" type="presParOf" srcId="{A970EE3B-E6F9-40FC-872B-941715427D78}" destId="{361134F2-9514-4E31-83B2-199881F2E92F}" srcOrd="0" destOrd="0" presId="urn:microsoft.com/office/officeart/2005/8/layout/list1"/>
    <dgm:cxn modelId="{C817A19F-8601-4ACE-B501-3B249852D274}" type="presParOf" srcId="{A970EE3B-E6F9-40FC-872B-941715427D78}" destId="{75429E85-B865-4C01-93F6-B9C2B2CC71E2}" srcOrd="1" destOrd="0" presId="urn:microsoft.com/office/officeart/2005/8/layout/list1"/>
    <dgm:cxn modelId="{4BF3A10B-5E30-48E3-91C3-6E49B26B7314}" type="presParOf" srcId="{C3D790A7-B70D-40C5-9D45-A10B59E8DB46}" destId="{874F5DD2-3B2F-420B-A98A-CD4348AB1946}" srcOrd="1" destOrd="0" presId="urn:microsoft.com/office/officeart/2005/8/layout/list1"/>
    <dgm:cxn modelId="{F5927488-B047-4152-B3D6-09CCBE32FA65}" type="presParOf" srcId="{C3D790A7-B70D-40C5-9D45-A10B59E8DB46}" destId="{B1A5A77D-E3A9-4E8C-826A-1B344885D9CE}" srcOrd="2" destOrd="0" presId="urn:microsoft.com/office/officeart/2005/8/layout/list1"/>
    <dgm:cxn modelId="{860AA44F-5768-4A1F-B6DA-8C5A637D3756}" type="presParOf" srcId="{C3D790A7-B70D-40C5-9D45-A10B59E8DB46}" destId="{B7E398BA-ACFC-49ED-A744-DD9ABB908015}" srcOrd="3" destOrd="0" presId="urn:microsoft.com/office/officeart/2005/8/layout/list1"/>
    <dgm:cxn modelId="{BD5BB791-8C73-494E-A8C5-0BA745DDBA75}" type="presParOf" srcId="{C3D790A7-B70D-40C5-9D45-A10B59E8DB46}" destId="{6F3598AA-87A4-4CAD-A5E0-AAF2AC2E4665}" srcOrd="4" destOrd="0" presId="urn:microsoft.com/office/officeart/2005/8/layout/list1"/>
    <dgm:cxn modelId="{B4675EFD-49FD-450A-853E-9E8A382C8476}" type="presParOf" srcId="{6F3598AA-87A4-4CAD-A5E0-AAF2AC2E4665}" destId="{D39900B0-23AF-4E81-9383-74E51F4CC717}" srcOrd="0" destOrd="0" presId="urn:microsoft.com/office/officeart/2005/8/layout/list1"/>
    <dgm:cxn modelId="{233E5449-CEAE-4F3E-92B5-904723A0D260}" type="presParOf" srcId="{6F3598AA-87A4-4CAD-A5E0-AAF2AC2E4665}" destId="{D4772E75-1137-4A69-B34A-73623A285D4B}" srcOrd="1" destOrd="0" presId="urn:microsoft.com/office/officeart/2005/8/layout/list1"/>
    <dgm:cxn modelId="{CC65C759-28C4-4563-BA1A-D9261FE04A0D}" type="presParOf" srcId="{C3D790A7-B70D-40C5-9D45-A10B59E8DB46}" destId="{5B1197F7-8132-4CA0-AD2B-16005085A6D2}" srcOrd="5" destOrd="0" presId="urn:microsoft.com/office/officeart/2005/8/layout/list1"/>
    <dgm:cxn modelId="{0E32B73C-1038-4B97-9822-4E3FDE15715A}" type="presParOf" srcId="{C3D790A7-B70D-40C5-9D45-A10B59E8DB46}" destId="{DDD6E54A-6A76-41B2-A8ED-CFB9CF9908B6}" srcOrd="6" destOrd="0" presId="urn:microsoft.com/office/officeart/2005/8/layout/list1"/>
    <dgm:cxn modelId="{18F5B6FB-13F2-47EF-97C1-BF9BC85F8041}" type="presParOf" srcId="{C3D790A7-B70D-40C5-9D45-A10B59E8DB46}" destId="{99FA7836-2755-4FA6-A18F-F59A2B5156BB}" srcOrd="7" destOrd="0" presId="urn:microsoft.com/office/officeart/2005/8/layout/list1"/>
    <dgm:cxn modelId="{DE501630-CAD4-41AA-88ED-9B0A7F95DB95}" type="presParOf" srcId="{C3D790A7-B70D-40C5-9D45-A10B59E8DB46}" destId="{4A019E71-44F5-4ABB-86AB-233E1601E480}" srcOrd="8" destOrd="0" presId="urn:microsoft.com/office/officeart/2005/8/layout/list1"/>
    <dgm:cxn modelId="{4483DE3B-4AB8-4810-AB9F-F8015B303667}" type="presParOf" srcId="{4A019E71-44F5-4ABB-86AB-233E1601E480}" destId="{BF0843DE-7BCC-49D5-9943-C7F3C7D73671}" srcOrd="0" destOrd="0" presId="urn:microsoft.com/office/officeart/2005/8/layout/list1"/>
    <dgm:cxn modelId="{1BFA35C5-574F-4697-8FC7-D1D8D393FE48}" type="presParOf" srcId="{4A019E71-44F5-4ABB-86AB-233E1601E480}" destId="{49E75208-081E-4E4E-AE2F-E0119E28AFDF}" srcOrd="1" destOrd="0" presId="urn:microsoft.com/office/officeart/2005/8/layout/list1"/>
    <dgm:cxn modelId="{BFACF6ED-8403-4EF3-B2FB-1B389CA534EF}" type="presParOf" srcId="{C3D790A7-B70D-40C5-9D45-A10B59E8DB46}" destId="{82B87B2B-10FD-47DC-84C7-22E1365419C1}" srcOrd="9" destOrd="0" presId="urn:microsoft.com/office/officeart/2005/8/layout/list1"/>
    <dgm:cxn modelId="{27654FC8-35EC-4B51-8DA0-6A026020C42C}" type="presParOf" srcId="{C3D790A7-B70D-40C5-9D45-A10B59E8DB46}" destId="{931E9EC6-9F4E-477E-94F6-D7391A8356F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24D555-B3DD-4BC4-BF6A-175D09DACE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90C85-5C6C-4B3C-9764-FDBD972F3D72}" type="pres">
      <dgm:prSet presAssocID="{5924D555-B3DD-4BC4-BF6A-175D09DACE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4E737E1-B91D-40A9-92F6-8B8AEB9C9CAA}" type="presOf" srcId="{5924D555-B3DD-4BC4-BF6A-175D09DACEF5}" destId="{EA490C85-5C6C-4B3C-9764-FDBD972F3D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40BEA5-D386-407C-A8F4-7CA9C14A7573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B017638-0F7C-4587-BAFB-983645EB53BC}">
      <dgm:prSet phldrT="[Text]"/>
      <dgm:spPr/>
      <dgm:t>
        <a:bodyPr/>
        <a:lstStyle/>
        <a:p>
          <a:r>
            <a:rPr lang="en-US" dirty="0" smtClean="0"/>
            <a:t>Establish Government-Wide Data Standards</a:t>
          </a:r>
          <a:endParaRPr lang="en-US" dirty="0"/>
        </a:p>
      </dgm:t>
    </dgm:pt>
    <dgm:pt modelId="{B67939FA-E57F-4293-9271-45445F9B9CE1}" type="parTrans" cxnId="{53923312-E756-449B-B636-1393BC0AD3FF}">
      <dgm:prSet/>
      <dgm:spPr/>
      <dgm:t>
        <a:bodyPr/>
        <a:lstStyle/>
        <a:p>
          <a:endParaRPr lang="en-US"/>
        </a:p>
      </dgm:t>
    </dgm:pt>
    <dgm:pt modelId="{2FF00084-695D-4543-BDBE-160BA3057CBF}" type="sibTrans" cxnId="{53923312-E756-449B-B636-1393BC0AD3FF}">
      <dgm:prSet/>
      <dgm:spPr/>
      <dgm:t>
        <a:bodyPr/>
        <a:lstStyle/>
        <a:p>
          <a:endParaRPr lang="en-US"/>
        </a:p>
      </dgm:t>
    </dgm:pt>
    <dgm:pt modelId="{930A1417-A96A-44E3-8349-CEA2B3281DED}">
      <dgm:prSet phldrT="[Text]"/>
      <dgm:spPr/>
      <dgm:t>
        <a:bodyPr/>
        <a:lstStyle/>
        <a:p>
          <a:r>
            <a:rPr lang="en-US" dirty="0" smtClean="0"/>
            <a:t>Simplify Reporting</a:t>
          </a:r>
          <a:endParaRPr lang="en-US" dirty="0"/>
        </a:p>
      </dgm:t>
    </dgm:pt>
    <dgm:pt modelId="{456A759B-A5F6-456D-A474-5EA4FDC02028}" type="parTrans" cxnId="{AE5E34A0-E28D-4888-958B-6012598B3D45}">
      <dgm:prSet/>
      <dgm:spPr/>
      <dgm:t>
        <a:bodyPr/>
        <a:lstStyle/>
        <a:p>
          <a:endParaRPr lang="en-US"/>
        </a:p>
      </dgm:t>
    </dgm:pt>
    <dgm:pt modelId="{A7591FFA-71D8-4A07-BDAE-967B570634F8}" type="sibTrans" cxnId="{AE5E34A0-E28D-4888-958B-6012598B3D45}">
      <dgm:prSet/>
      <dgm:spPr/>
      <dgm:t>
        <a:bodyPr/>
        <a:lstStyle/>
        <a:p>
          <a:endParaRPr lang="en-US"/>
        </a:p>
      </dgm:t>
    </dgm:pt>
    <dgm:pt modelId="{614F4FA9-AEFC-4697-877D-CE74313D34A8}">
      <dgm:prSet phldrT="[Text]"/>
      <dgm:spPr/>
      <dgm:t>
        <a:bodyPr/>
        <a:lstStyle/>
        <a:p>
          <a:r>
            <a:rPr lang="en-US" dirty="0" smtClean="0"/>
            <a:t>Improve Quality of Data</a:t>
          </a:r>
          <a:endParaRPr lang="en-US" dirty="0"/>
        </a:p>
      </dgm:t>
    </dgm:pt>
    <dgm:pt modelId="{2AFF7B9B-4396-4CC0-8F58-33EFF8069E8C}" type="parTrans" cxnId="{BE81CCEF-7679-4A1F-A9B1-D9A718B19B09}">
      <dgm:prSet/>
      <dgm:spPr/>
      <dgm:t>
        <a:bodyPr/>
        <a:lstStyle/>
        <a:p>
          <a:endParaRPr lang="en-US"/>
        </a:p>
      </dgm:t>
    </dgm:pt>
    <dgm:pt modelId="{B6FC5CF4-4B46-4779-B1BD-DE4972120ADC}" type="sibTrans" cxnId="{BE81CCEF-7679-4A1F-A9B1-D9A718B19B09}">
      <dgm:prSet/>
      <dgm:spPr/>
      <dgm:t>
        <a:bodyPr/>
        <a:lstStyle/>
        <a:p>
          <a:endParaRPr lang="en-US"/>
        </a:p>
      </dgm:t>
    </dgm:pt>
    <dgm:pt modelId="{6C87020D-B93A-495B-BF5A-24F320BBEC52}" type="pres">
      <dgm:prSet presAssocID="{F340BEA5-D386-407C-A8F4-7CA9C14A757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71CBABE-38FF-47A0-8498-136A6086ADA8}" type="pres">
      <dgm:prSet presAssocID="{F340BEA5-D386-407C-A8F4-7CA9C14A7573}" presName="Name1" presStyleCnt="0"/>
      <dgm:spPr/>
    </dgm:pt>
    <dgm:pt modelId="{74DE453B-1195-4053-9704-9CD2705EB356}" type="pres">
      <dgm:prSet presAssocID="{F340BEA5-D386-407C-A8F4-7CA9C14A7573}" presName="cycle" presStyleCnt="0"/>
      <dgm:spPr/>
    </dgm:pt>
    <dgm:pt modelId="{9A69C756-0B72-431A-AB0D-2E58C33BD7F0}" type="pres">
      <dgm:prSet presAssocID="{F340BEA5-D386-407C-A8F4-7CA9C14A7573}" presName="srcNode" presStyleLbl="node1" presStyleIdx="0" presStyleCnt="3"/>
      <dgm:spPr/>
    </dgm:pt>
    <dgm:pt modelId="{0B50BC3B-A08B-4FE4-A456-FA353056F897}" type="pres">
      <dgm:prSet presAssocID="{F340BEA5-D386-407C-A8F4-7CA9C14A7573}" presName="conn" presStyleLbl="parChTrans1D2" presStyleIdx="0" presStyleCnt="1"/>
      <dgm:spPr/>
      <dgm:t>
        <a:bodyPr/>
        <a:lstStyle/>
        <a:p>
          <a:endParaRPr lang="en-US"/>
        </a:p>
      </dgm:t>
    </dgm:pt>
    <dgm:pt modelId="{DC6FBEA3-034F-4020-8E24-54A60B000189}" type="pres">
      <dgm:prSet presAssocID="{F340BEA5-D386-407C-A8F4-7CA9C14A7573}" presName="extraNode" presStyleLbl="node1" presStyleIdx="0" presStyleCnt="3"/>
      <dgm:spPr/>
    </dgm:pt>
    <dgm:pt modelId="{2E99302F-AB6C-4573-A996-5DB34D62C751}" type="pres">
      <dgm:prSet presAssocID="{F340BEA5-D386-407C-A8F4-7CA9C14A7573}" presName="dstNode" presStyleLbl="node1" presStyleIdx="0" presStyleCnt="3"/>
      <dgm:spPr/>
    </dgm:pt>
    <dgm:pt modelId="{D2A8B2C6-4FA8-49F6-A877-44B1ADED16AD}" type="pres">
      <dgm:prSet presAssocID="{AB017638-0F7C-4587-BAFB-983645EB53B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66D6A-EF1C-48A8-BAB5-1BC53EA05302}" type="pres">
      <dgm:prSet presAssocID="{AB017638-0F7C-4587-BAFB-983645EB53BC}" presName="accent_1" presStyleCnt="0"/>
      <dgm:spPr/>
    </dgm:pt>
    <dgm:pt modelId="{5535F436-9D42-404C-B7D1-9D6E98983F18}" type="pres">
      <dgm:prSet presAssocID="{AB017638-0F7C-4587-BAFB-983645EB53BC}" presName="accentRepeatNode" presStyleLbl="solidFgAcc1" presStyleIdx="0" presStyleCnt="3"/>
      <dgm:spPr/>
    </dgm:pt>
    <dgm:pt modelId="{6D1D96CD-1C60-4ACB-8B1D-0D42C0D2870C}" type="pres">
      <dgm:prSet presAssocID="{930A1417-A96A-44E3-8349-CEA2B3281DE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56509B-BFF0-4655-A377-408F29007728}" type="pres">
      <dgm:prSet presAssocID="{930A1417-A96A-44E3-8349-CEA2B3281DED}" presName="accent_2" presStyleCnt="0"/>
      <dgm:spPr/>
    </dgm:pt>
    <dgm:pt modelId="{4761775A-2A67-4F84-85EB-F640E5823FEE}" type="pres">
      <dgm:prSet presAssocID="{930A1417-A96A-44E3-8349-CEA2B3281DED}" presName="accentRepeatNode" presStyleLbl="solidFgAcc1" presStyleIdx="1" presStyleCnt="3"/>
      <dgm:spPr/>
    </dgm:pt>
    <dgm:pt modelId="{6AC62F43-CDDF-45CD-B4CE-84A885B9E14A}" type="pres">
      <dgm:prSet presAssocID="{614F4FA9-AEFC-4697-877D-CE74313D34A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BAB82-B83D-4ED7-8E46-17DDFDA696C7}" type="pres">
      <dgm:prSet presAssocID="{614F4FA9-AEFC-4697-877D-CE74313D34A8}" presName="accent_3" presStyleCnt="0"/>
      <dgm:spPr/>
    </dgm:pt>
    <dgm:pt modelId="{29234212-D576-452A-B24B-4EFB2F313C2E}" type="pres">
      <dgm:prSet presAssocID="{614F4FA9-AEFC-4697-877D-CE74313D34A8}" presName="accentRepeatNode" presStyleLbl="solidFgAcc1" presStyleIdx="2" presStyleCnt="3"/>
      <dgm:spPr/>
    </dgm:pt>
  </dgm:ptLst>
  <dgm:cxnLst>
    <dgm:cxn modelId="{08462678-0691-4C6B-B9F8-9169588229A8}" type="presOf" srcId="{614F4FA9-AEFC-4697-877D-CE74313D34A8}" destId="{6AC62F43-CDDF-45CD-B4CE-84A885B9E14A}" srcOrd="0" destOrd="0" presId="urn:microsoft.com/office/officeart/2008/layout/VerticalCurvedList"/>
    <dgm:cxn modelId="{53923312-E756-449B-B636-1393BC0AD3FF}" srcId="{F340BEA5-D386-407C-A8F4-7CA9C14A7573}" destId="{AB017638-0F7C-4587-BAFB-983645EB53BC}" srcOrd="0" destOrd="0" parTransId="{B67939FA-E57F-4293-9271-45445F9B9CE1}" sibTransId="{2FF00084-695D-4543-BDBE-160BA3057CBF}"/>
    <dgm:cxn modelId="{AC56BC55-24E2-461A-8B0E-2414AC40C69D}" type="presOf" srcId="{2FF00084-695D-4543-BDBE-160BA3057CBF}" destId="{0B50BC3B-A08B-4FE4-A456-FA353056F897}" srcOrd="0" destOrd="0" presId="urn:microsoft.com/office/officeart/2008/layout/VerticalCurvedList"/>
    <dgm:cxn modelId="{F91E2312-ECEB-44D5-A504-2E88C172DBEA}" type="presOf" srcId="{AB017638-0F7C-4587-BAFB-983645EB53BC}" destId="{D2A8B2C6-4FA8-49F6-A877-44B1ADED16AD}" srcOrd="0" destOrd="0" presId="urn:microsoft.com/office/officeart/2008/layout/VerticalCurvedList"/>
    <dgm:cxn modelId="{AE5E34A0-E28D-4888-958B-6012598B3D45}" srcId="{F340BEA5-D386-407C-A8F4-7CA9C14A7573}" destId="{930A1417-A96A-44E3-8349-CEA2B3281DED}" srcOrd="1" destOrd="0" parTransId="{456A759B-A5F6-456D-A474-5EA4FDC02028}" sibTransId="{A7591FFA-71D8-4A07-BDAE-967B570634F8}"/>
    <dgm:cxn modelId="{BE81CCEF-7679-4A1F-A9B1-D9A718B19B09}" srcId="{F340BEA5-D386-407C-A8F4-7CA9C14A7573}" destId="{614F4FA9-AEFC-4697-877D-CE74313D34A8}" srcOrd="2" destOrd="0" parTransId="{2AFF7B9B-4396-4CC0-8F58-33EFF8069E8C}" sibTransId="{B6FC5CF4-4B46-4779-B1BD-DE4972120ADC}"/>
    <dgm:cxn modelId="{DE62E399-9DEB-4CFE-BD17-F5A6A0F20F0D}" type="presOf" srcId="{930A1417-A96A-44E3-8349-CEA2B3281DED}" destId="{6D1D96CD-1C60-4ACB-8B1D-0D42C0D2870C}" srcOrd="0" destOrd="0" presId="urn:microsoft.com/office/officeart/2008/layout/VerticalCurvedList"/>
    <dgm:cxn modelId="{FE228307-2E09-4062-B1E0-2CCF93850156}" type="presOf" srcId="{F340BEA5-D386-407C-A8F4-7CA9C14A7573}" destId="{6C87020D-B93A-495B-BF5A-24F320BBEC52}" srcOrd="0" destOrd="0" presId="urn:microsoft.com/office/officeart/2008/layout/VerticalCurvedList"/>
    <dgm:cxn modelId="{717AD6A0-72A7-444E-AD06-2D41C88B379F}" type="presParOf" srcId="{6C87020D-B93A-495B-BF5A-24F320BBEC52}" destId="{A71CBABE-38FF-47A0-8498-136A6086ADA8}" srcOrd="0" destOrd="0" presId="urn:microsoft.com/office/officeart/2008/layout/VerticalCurvedList"/>
    <dgm:cxn modelId="{D34A392D-2667-4903-B69A-20F7B0EAF67B}" type="presParOf" srcId="{A71CBABE-38FF-47A0-8498-136A6086ADA8}" destId="{74DE453B-1195-4053-9704-9CD2705EB356}" srcOrd="0" destOrd="0" presId="urn:microsoft.com/office/officeart/2008/layout/VerticalCurvedList"/>
    <dgm:cxn modelId="{B2445A1D-EC3B-44E0-8C8C-94AE41448AFF}" type="presParOf" srcId="{74DE453B-1195-4053-9704-9CD2705EB356}" destId="{9A69C756-0B72-431A-AB0D-2E58C33BD7F0}" srcOrd="0" destOrd="0" presId="urn:microsoft.com/office/officeart/2008/layout/VerticalCurvedList"/>
    <dgm:cxn modelId="{E574DB70-5972-41A9-99CE-2A6EC98B3E18}" type="presParOf" srcId="{74DE453B-1195-4053-9704-9CD2705EB356}" destId="{0B50BC3B-A08B-4FE4-A456-FA353056F897}" srcOrd="1" destOrd="0" presId="urn:microsoft.com/office/officeart/2008/layout/VerticalCurvedList"/>
    <dgm:cxn modelId="{7A2A5718-1C8F-4D08-84EC-CB3C2DFF96A6}" type="presParOf" srcId="{74DE453B-1195-4053-9704-9CD2705EB356}" destId="{DC6FBEA3-034F-4020-8E24-54A60B000189}" srcOrd="2" destOrd="0" presId="urn:microsoft.com/office/officeart/2008/layout/VerticalCurvedList"/>
    <dgm:cxn modelId="{AF95B639-FD54-44B2-825F-F0B8F7993330}" type="presParOf" srcId="{74DE453B-1195-4053-9704-9CD2705EB356}" destId="{2E99302F-AB6C-4573-A996-5DB34D62C751}" srcOrd="3" destOrd="0" presId="urn:microsoft.com/office/officeart/2008/layout/VerticalCurvedList"/>
    <dgm:cxn modelId="{F5C622B3-23D9-47AF-A24F-56734DB155F4}" type="presParOf" srcId="{A71CBABE-38FF-47A0-8498-136A6086ADA8}" destId="{D2A8B2C6-4FA8-49F6-A877-44B1ADED16AD}" srcOrd="1" destOrd="0" presId="urn:microsoft.com/office/officeart/2008/layout/VerticalCurvedList"/>
    <dgm:cxn modelId="{6DE8F578-9923-451B-B659-462DAA5124CD}" type="presParOf" srcId="{A71CBABE-38FF-47A0-8498-136A6086ADA8}" destId="{9CA66D6A-EF1C-48A8-BAB5-1BC53EA05302}" srcOrd="2" destOrd="0" presId="urn:microsoft.com/office/officeart/2008/layout/VerticalCurvedList"/>
    <dgm:cxn modelId="{E8FAAE3E-EC9D-4772-A343-D28434E1E8FA}" type="presParOf" srcId="{9CA66D6A-EF1C-48A8-BAB5-1BC53EA05302}" destId="{5535F436-9D42-404C-B7D1-9D6E98983F18}" srcOrd="0" destOrd="0" presId="urn:microsoft.com/office/officeart/2008/layout/VerticalCurvedList"/>
    <dgm:cxn modelId="{93CC4BA5-E70B-468B-A5AA-6949C7AFE659}" type="presParOf" srcId="{A71CBABE-38FF-47A0-8498-136A6086ADA8}" destId="{6D1D96CD-1C60-4ACB-8B1D-0D42C0D2870C}" srcOrd="3" destOrd="0" presId="urn:microsoft.com/office/officeart/2008/layout/VerticalCurvedList"/>
    <dgm:cxn modelId="{3FCF8CCB-94E6-4747-B60F-357DFE7D1C0B}" type="presParOf" srcId="{A71CBABE-38FF-47A0-8498-136A6086ADA8}" destId="{D756509B-BFF0-4655-A377-408F29007728}" srcOrd="4" destOrd="0" presId="urn:microsoft.com/office/officeart/2008/layout/VerticalCurvedList"/>
    <dgm:cxn modelId="{23B6242E-49AE-4693-BA98-B885716B8796}" type="presParOf" srcId="{D756509B-BFF0-4655-A377-408F29007728}" destId="{4761775A-2A67-4F84-85EB-F640E5823FEE}" srcOrd="0" destOrd="0" presId="urn:microsoft.com/office/officeart/2008/layout/VerticalCurvedList"/>
    <dgm:cxn modelId="{A8397EDA-230C-4FAE-B2D6-CD79A5E1377D}" type="presParOf" srcId="{A71CBABE-38FF-47A0-8498-136A6086ADA8}" destId="{6AC62F43-CDDF-45CD-B4CE-84A885B9E14A}" srcOrd="5" destOrd="0" presId="urn:microsoft.com/office/officeart/2008/layout/VerticalCurvedList"/>
    <dgm:cxn modelId="{B05D0D0D-4B20-4683-8D7B-CAD7E38E8E86}" type="presParOf" srcId="{A71CBABE-38FF-47A0-8498-136A6086ADA8}" destId="{E03BAB82-B83D-4ED7-8E46-17DDFDA696C7}" srcOrd="6" destOrd="0" presId="urn:microsoft.com/office/officeart/2008/layout/VerticalCurvedList"/>
    <dgm:cxn modelId="{5ED873F4-9407-40C8-8031-23B121F43851}" type="presParOf" srcId="{E03BAB82-B83D-4ED7-8E46-17DDFDA696C7}" destId="{29234212-D576-452A-B24B-4EFB2F313C2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40BEA5-D386-407C-A8F4-7CA9C14A7573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B017638-0F7C-4587-BAFB-983645EB53BC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(A) standardized reporting elements across the Federal government (§5(b)(1)(A)); </a:t>
          </a:r>
          <a:endParaRPr lang="en-US" sz="1600" b="0" dirty="0">
            <a:latin typeface="+mn-lt"/>
          </a:endParaRPr>
        </a:p>
      </dgm:t>
    </dgm:pt>
    <dgm:pt modelId="{B67939FA-E57F-4293-9271-45445F9B9CE1}" type="parTrans" cxnId="{53923312-E756-449B-B636-1393BC0AD3FF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2FF00084-695D-4543-BDBE-160BA3057CBF}" type="sibTrans" cxnId="{53923312-E756-449B-B636-1393BC0AD3FF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930A1417-A96A-44E3-8349-CEA2B3281DED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(B) the elimination of unnecessary duplication in financial reporting (§5(b)(1)(B)); </a:t>
          </a:r>
          <a:endParaRPr lang="en-US" sz="1600" b="0" dirty="0">
            <a:latin typeface="+mn-lt"/>
          </a:endParaRPr>
        </a:p>
      </dgm:t>
    </dgm:pt>
    <dgm:pt modelId="{456A759B-A5F6-456D-A474-5EA4FDC02028}" type="parTrans" cxnId="{AE5E34A0-E28D-4888-958B-6012598B3D45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A7591FFA-71D8-4A07-BDAE-967B570634F8}" type="sibTrans" cxnId="{AE5E34A0-E28D-4888-958B-6012598B3D45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14F4FA9-AEFC-4697-877D-CE74313D34A8}">
      <dgm:prSet phldrT="[Text]" custT="1"/>
      <dgm:spPr/>
      <dgm:t>
        <a:bodyPr/>
        <a:lstStyle/>
        <a:p>
          <a:r>
            <a:rPr lang="en-US" sz="1600" b="0" dirty="0" smtClean="0">
              <a:latin typeface="+mn-lt"/>
              <a:cs typeface="Arial" panose="020B0604020202020204" pitchFamily="34" charset="0"/>
            </a:rPr>
            <a:t>(C) the reduction of compliance costs for recipients of Federal awards (§5(b)(1)(C)).” </a:t>
          </a:r>
          <a:endParaRPr lang="en-US" sz="1600" b="0" dirty="0">
            <a:latin typeface="+mn-lt"/>
          </a:endParaRPr>
        </a:p>
      </dgm:t>
    </dgm:pt>
    <dgm:pt modelId="{2AFF7B9B-4396-4CC0-8F58-33EFF8069E8C}" type="parTrans" cxnId="{BE81CCEF-7679-4A1F-A9B1-D9A718B19B0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B6FC5CF4-4B46-4779-B1BD-DE4972120ADC}" type="sibTrans" cxnId="{BE81CCEF-7679-4A1F-A9B1-D9A718B19B0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C87020D-B93A-495B-BF5A-24F320BBEC52}" type="pres">
      <dgm:prSet presAssocID="{F340BEA5-D386-407C-A8F4-7CA9C14A757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71CBABE-38FF-47A0-8498-136A6086ADA8}" type="pres">
      <dgm:prSet presAssocID="{F340BEA5-D386-407C-A8F4-7CA9C14A7573}" presName="Name1" presStyleCnt="0"/>
      <dgm:spPr/>
      <dgm:t>
        <a:bodyPr/>
        <a:lstStyle/>
        <a:p>
          <a:endParaRPr lang="en-US"/>
        </a:p>
      </dgm:t>
    </dgm:pt>
    <dgm:pt modelId="{74DE453B-1195-4053-9704-9CD2705EB356}" type="pres">
      <dgm:prSet presAssocID="{F340BEA5-D386-407C-A8F4-7CA9C14A7573}" presName="cycle" presStyleCnt="0"/>
      <dgm:spPr/>
      <dgm:t>
        <a:bodyPr/>
        <a:lstStyle/>
        <a:p>
          <a:endParaRPr lang="en-US"/>
        </a:p>
      </dgm:t>
    </dgm:pt>
    <dgm:pt modelId="{9A69C756-0B72-431A-AB0D-2E58C33BD7F0}" type="pres">
      <dgm:prSet presAssocID="{F340BEA5-D386-407C-A8F4-7CA9C14A7573}" presName="srcNode" presStyleLbl="node1" presStyleIdx="0" presStyleCnt="3"/>
      <dgm:spPr/>
      <dgm:t>
        <a:bodyPr/>
        <a:lstStyle/>
        <a:p>
          <a:endParaRPr lang="en-US"/>
        </a:p>
      </dgm:t>
    </dgm:pt>
    <dgm:pt modelId="{0B50BC3B-A08B-4FE4-A456-FA353056F897}" type="pres">
      <dgm:prSet presAssocID="{F340BEA5-D386-407C-A8F4-7CA9C14A7573}" presName="conn" presStyleLbl="parChTrans1D2" presStyleIdx="0" presStyleCnt="1"/>
      <dgm:spPr/>
      <dgm:t>
        <a:bodyPr/>
        <a:lstStyle/>
        <a:p>
          <a:endParaRPr lang="en-US"/>
        </a:p>
      </dgm:t>
    </dgm:pt>
    <dgm:pt modelId="{DC6FBEA3-034F-4020-8E24-54A60B000189}" type="pres">
      <dgm:prSet presAssocID="{F340BEA5-D386-407C-A8F4-7CA9C14A7573}" presName="extraNode" presStyleLbl="node1" presStyleIdx="0" presStyleCnt="3"/>
      <dgm:spPr/>
      <dgm:t>
        <a:bodyPr/>
        <a:lstStyle/>
        <a:p>
          <a:endParaRPr lang="en-US"/>
        </a:p>
      </dgm:t>
    </dgm:pt>
    <dgm:pt modelId="{2E99302F-AB6C-4573-A996-5DB34D62C751}" type="pres">
      <dgm:prSet presAssocID="{F340BEA5-D386-407C-A8F4-7CA9C14A7573}" presName="dstNode" presStyleLbl="node1" presStyleIdx="0" presStyleCnt="3"/>
      <dgm:spPr/>
      <dgm:t>
        <a:bodyPr/>
        <a:lstStyle/>
        <a:p>
          <a:endParaRPr lang="en-US"/>
        </a:p>
      </dgm:t>
    </dgm:pt>
    <dgm:pt modelId="{D2A8B2C6-4FA8-49F6-A877-44B1ADED16AD}" type="pres">
      <dgm:prSet presAssocID="{AB017638-0F7C-4587-BAFB-983645EB53B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66D6A-EF1C-48A8-BAB5-1BC53EA05302}" type="pres">
      <dgm:prSet presAssocID="{AB017638-0F7C-4587-BAFB-983645EB53BC}" presName="accent_1" presStyleCnt="0"/>
      <dgm:spPr/>
      <dgm:t>
        <a:bodyPr/>
        <a:lstStyle/>
        <a:p>
          <a:endParaRPr lang="en-US"/>
        </a:p>
      </dgm:t>
    </dgm:pt>
    <dgm:pt modelId="{5535F436-9D42-404C-B7D1-9D6E98983F18}" type="pres">
      <dgm:prSet presAssocID="{AB017638-0F7C-4587-BAFB-983645EB53BC}" presName="accentRepeatNode" presStyleLbl="solidFgAcc1" presStyleIdx="0" presStyleCnt="3"/>
      <dgm:spPr/>
      <dgm:t>
        <a:bodyPr/>
        <a:lstStyle/>
        <a:p>
          <a:endParaRPr lang="en-US"/>
        </a:p>
      </dgm:t>
    </dgm:pt>
    <dgm:pt modelId="{6D1D96CD-1C60-4ACB-8B1D-0D42C0D2870C}" type="pres">
      <dgm:prSet presAssocID="{930A1417-A96A-44E3-8349-CEA2B3281DE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56509B-BFF0-4655-A377-408F29007728}" type="pres">
      <dgm:prSet presAssocID="{930A1417-A96A-44E3-8349-CEA2B3281DED}" presName="accent_2" presStyleCnt="0"/>
      <dgm:spPr/>
      <dgm:t>
        <a:bodyPr/>
        <a:lstStyle/>
        <a:p>
          <a:endParaRPr lang="en-US"/>
        </a:p>
      </dgm:t>
    </dgm:pt>
    <dgm:pt modelId="{4761775A-2A67-4F84-85EB-F640E5823FEE}" type="pres">
      <dgm:prSet presAssocID="{930A1417-A96A-44E3-8349-CEA2B3281DED}" presName="accentRepeatNode" presStyleLbl="solidFgAcc1" presStyleIdx="1" presStyleCnt="3"/>
      <dgm:spPr/>
      <dgm:t>
        <a:bodyPr/>
        <a:lstStyle/>
        <a:p>
          <a:endParaRPr lang="en-US"/>
        </a:p>
      </dgm:t>
    </dgm:pt>
    <dgm:pt modelId="{6AC62F43-CDDF-45CD-B4CE-84A885B9E14A}" type="pres">
      <dgm:prSet presAssocID="{614F4FA9-AEFC-4697-877D-CE74313D34A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BAB82-B83D-4ED7-8E46-17DDFDA696C7}" type="pres">
      <dgm:prSet presAssocID="{614F4FA9-AEFC-4697-877D-CE74313D34A8}" presName="accent_3" presStyleCnt="0"/>
      <dgm:spPr/>
      <dgm:t>
        <a:bodyPr/>
        <a:lstStyle/>
        <a:p>
          <a:endParaRPr lang="en-US"/>
        </a:p>
      </dgm:t>
    </dgm:pt>
    <dgm:pt modelId="{29234212-D576-452A-B24B-4EFB2F313C2E}" type="pres">
      <dgm:prSet presAssocID="{614F4FA9-AEFC-4697-877D-CE74313D34A8}" presName="accentRepeatNode" presStyleLbl="solidFgAcc1" presStyleIdx="2" presStyleCnt="3"/>
      <dgm:spPr/>
      <dgm:t>
        <a:bodyPr/>
        <a:lstStyle/>
        <a:p>
          <a:endParaRPr lang="en-US"/>
        </a:p>
      </dgm:t>
    </dgm:pt>
  </dgm:ptLst>
  <dgm:cxnLst>
    <dgm:cxn modelId="{A01704A8-EAC0-45AE-B226-BA05997E9395}" type="presOf" srcId="{F340BEA5-D386-407C-A8F4-7CA9C14A7573}" destId="{6C87020D-B93A-495B-BF5A-24F320BBEC52}" srcOrd="0" destOrd="0" presId="urn:microsoft.com/office/officeart/2008/layout/VerticalCurvedList"/>
    <dgm:cxn modelId="{53923312-E756-449B-B636-1393BC0AD3FF}" srcId="{F340BEA5-D386-407C-A8F4-7CA9C14A7573}" destId="{AB017638-0F7C-4587-BAFB-983645EB53BC}" srcOrd="0" destOrd="0" parTransId="{B67939FA-E57F-4293-9271-45445F9B9CE1}" sibTransId="{2FF00084-695D-4543-BDBE-160BA3057CBF}"/>
    <dgm:cxn modelId="{386F2F96-965F-4CC1-9D1E-A230E53460C1}" type="presOf" srcId="{614F4FA9-AEFC-4697-877D-CE74313D34A8}" destId="{6AC62F43-CDDF-45CD-B4CE-84A885B9E14A}" srcOrd="0" destOrd="0" presId="urn:microsoft.com/office/officeart/2008/layout/VerticalCurvedList"/>
    <dgm:cxn modelId="{6C321777-D0CF-411D-BB82-3C65C9EE37EE}" type="presOf" srcId="{AB017638-0F7C-4587-BAFB-983645EB53BC}" destId="{D2A8B2C6-4FA8-49F6-A877-44B1ADED16AD}" srcOrd="0" destOrd="0" presId="urn:microsoft.com/office/officeart/2008/layout/VerticalCurvedList"/>
    <dgm:cxn modelId="{A561A1EC-7F55-45F0-8728-B7447D1BC601}" type="presOf" srcId="{2FF00084-695D-4543-BDBE-160BA3057CBF}" destId="{0B50BC3B-A08B-4FE4-A456-FA353056F897}" srcOrd="0" destOrd="0" presId="urn:microsoft.com/office/officeart/2008/layout/VerticalCurvedList"/>
    <dgm:cxn modelId="{AE5E34A0-E28D-4888-958B-6012598B3D45}" srcId="{F340BEA5-D386-407C-A8F4-7CA9C14A7573}" destId="{930A1417-A96A-44E3-8349-CEA2B3281DED}" srcOrd="1" destOrd="0" parTransId="{456A759B-A5F6-456D-A474-5EA4FDC02028}" sibTransId="{A7591FFA-71D8-4A07-BDAE-967B570634F8}"/>
    <dgm:cxn modelId="{BE81CCEF-7679-4A1F-A9B1-D9A718B19B09}" srcId="{F340BEA5-D386-407C-A8F4-7CA9C14A7573}" destId="{614F4FA9-AEFC-4697-877D-CE74313D34A8}" srcOrd="2" destOrd="0" parTransId="{2AFF7B9B-4396-4CC0-8F58-33EFF8069E8C}" sibTransId="{B6FC5CF4-4B46-4779-B1BD-DE4972120ADC}"/>
    <dgm:cxn modelId="{C076CFB6-D20E-4698-9ACC-E5DBAEC14EF3}" type="presOf" srcId="{930A1417-A96A-44E3-8349-CEA2B3281DED}" destId="{6D1D96CD-1C60-4ACB-8B1D-0D42C0D2870C}" srcOrd="0" destOrd="0" presId="urn:microsoft.com/office/officeart/2008/layout/VerticalCurvedList"/>
    <dgm:cxn modelId="{3B37FD3E-5BE6-4C05-9F13-C95F5ED8A0AF}" type="presParOf" srcId="{6C87020D-B93A-495B-BF5A-24F320BBEC52}" destId="{A71CBABE-38FF-47A0-8498-136A6086ADA8}" srcOrd="0" destOrd="0" presId="urn:microsoft.com/office/officeart/2008/layout/VerticalCurvedList"/>
    <dgm:cxn modelId="{74527ABE-7261-4A98-A2AA-9D4CC14E3416}" type="presParOf" srcId="{A71CBABE-38FF-47A0-8498-136A6086ADA8}" destId="{74DE453B-1195-4053-9704-9CD2705EB356}" srcOrd="0" destOrd="0" presId="urn:microsoft.com/office/officeart/2008/layout/VerticalCurvedList"/>
    <dgm:cxn modelId="{435BA163-240E-4A77-8249-7888A0823AE7}" type="presParOf" srcId="{74DE453B-1195-4053-9704-9CD2705EB356}" destId="{9A69C756-0B72-431A-AB0D-2E58C33BD7F0}" srcOrd="0" destOrd="0" presId="urn:microsoft.com/office/officeart/2008/layout/VerticalCurvedList"/>
    <dgm:cxn modelId="{A52F34A4-6AD8-4A0A-BB64-62BE56CA1180}" type="presParOf" srcId="{74DE453B-1195-4053-9704-9CD2705EB356}" destId="{0B50BC3B-A08B-4FE4-A456-FA353056F897}" srcOrd="1" destOrd="0" presId="urn:microsoft.com/office/officeart/2008/layout/VerticalCurvedList"/>
    <dgm:cxn modelId="{906BF5E7-E750-499E-81A2-52893C224CC1}" type="presParOf" srcId="{74DE453B-1195-4053-9704-9CD2705EB356}" destId="{DC6FBEA3-034F-4020-8E24-54A60B000189}" srcOrd="2" destOrd="0" presId="urn:microsoft.com/office/officeart/2008/layout/VerticalCurvedList"/>
    <dgm:cxn modelId="{203B0359-657C-4826-9686-58655CA039F1}" type="presParOf" srcId="{74DE453B-1195-4053-9704-9CD2705EB356}" destId="{2E99302F-AB6C-4573-A996-5DB34D62C751}" srcOrd="3" destOrd="0" presId="urn:microsoft.com/office/officeart/2008/layout/VerticalCurvedList"/>
    <dgm:cxn modelId="{F6EA426B-0FBD-4F26-85B2-9BB399D6615E}" type="presParOf" srcId="{A71CBABE-38FF-47A0-8498-136A6086ADA8}" destId="{D2A8B2C6-4FA8-49F6-A877-44B1ADED16AD}" srcOrd="1" destOrd="0" presId="urn:microsoft.com/office/officeart/2008/layout/VerticalCurvedList"/>
    <dgm:cxn modelId="{0ADD1EE4-59EF-4682-84A8-AE1E7340EBA1}" type="presParOf" srcId="{A71CBABE-38FF-47A0-8498-136A6086ADA8}" destId="{9CA66D6A-EF1C-48A8-BAB5-1BC53EA05302}" srcOrd="2" destOrd="0" presId="urn:microsoft.com/office/officeart/2008/layout/VerticalCurvedList"/>
    <dgm:cxn modelId="{5F191C8C-84D2-4B9E-8172-BA05CA2AD3F7}" type="presParOf" srcId="{9CA66D6A-EF1C-48A8-BAB5-1BC53EA05302}" destId="{5535F436-9D42-404C-B7D1-9D6E98983F18}" srcOrd="0" destOrd="0" presId="urn:microsoft.com/office/officeart/2008/layout/VerticalCurvedList"/>
    <dgm:cxn modelId="{7D2887EF-ADB4-48D7-A4F8-7B36D6F048A2}" type="presParOf" srcId="{A71CBABE-38FF-47A0-8498-136A6086ADA8}" destId="{6D1D96CD-1C60-4ACB-8B1D-0D42C0D2870C}" srcOrd="3" destOrd="0" presId="urn:microsoft.com/office/officeart/2008/layout/VerticalCurvedList"/>
    <dgm:cxn modelId="{96AA8E62-FCE4-497D-A860-99A847A14600}" type="presParOf" srcId="{A71CBABE-38FF-47A0-8498-136A6086ADA8}" destId="{D756509B-BFF0-4655-A377-408F29007728}" srcOrd="4" destOrd="0" presId="urn:microsoft.com/office/officeart/2008/layout/VerticalCurvedList"/>
    <dgm:cxn modelId="{5D14D770-8578-495E-9BC0-ECA7FDD483C0}" type="presParOf" srcId="{D756509B-BFF0-4655-A377-408F29007728}" destId="{4761775A-2A67-4F84-85EB-F640E5823FEE}" srcOrd="0" destOrd="0" presId="urn:microsoft.com/office/officeart/2008/layout/VerticalCurvedList"/>
    <dgm:cxn modelId="{5A7FE236-A1F0-4C35-9FBD-9061F0BEBEBF}" type="presParOf" srcId="{A71CBABE-38FF-47A0-8498-136A6086ADA8}" destId="{6AC62F43-CDDF-45CD-B4CE-84A885B9E14A}" srcOrd="5" destOrd="0" presId="urn:microsoft.com/office/officeart/2008/layout/VerticalCurvedList"/>
    <dgm:cxn modelId="{F782904B-0070-4B38-ACB0-3C058B2DE605}" type="presParOf" srcId="{A71CBABE-38FF-47A0-8498-136A6086ADA8}" destId="{E03BAB82-B83D-4ED7-8E46-17DDFDA696C7}" srcOrd="6" destOrd="0" presId="urn:microsoft.com/office/officeart/2008/layout/VerticalCurvedList"/>
    <dgm:cxn modelId="{0F0B1550-FD1D-4470-ABDB-923D9AE97649}" type="presParOf" srcId="{E03BAB82-B83D-4ED7-8E46-17DDFDA696C7}" destId="{29234212-D576-452A-B24B-4EFB2F313C2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E572A4-49C5-4D72-AA9F-F235E033C3A7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3B4A827-6764-4D54-A592-C03AE2C125EF}">
      <dgm:prSet phldrT="[Text]"/>
      <dgm:spPr/>
      <dgm:t>
        <a:bodyPr/>
        <a:lstStyle/>
        <a:p>
          <a:pPr algn="just"/>
          <a:r>
            <a:rPr lang="en-US" dirty="0" smtClean="0">
              <a:cs typeface="Arial" panose="020B0604020202020204" pitchFamily="34" charset="0"/>
            </a:rPr>
            <a:t>The Notice of Award (NOA) is a document that contains information that grant recipients need to perform routine accounting and finance operations.  NOAs often differ in format and content across Federal entities and within entities.</a:t>
          </a:r>
          <a:endParaRPr lang="en-US" dirty="0"/>
        </a:p>
      </dgm:t>
    </dgm:pt>
    <dgm:pt modelId="{89A384EE-E5EF-4CF0-83C9-C3020E622F8E}" type="parTrans" cxnId="{BF09300F-B4E6-4A65-9322-5F5E07B7AF17}">
      <dgm:prSet/>
      <dgm:spPr/>
      <dgm:t>
        <a:bodyPr/>
        <a:lstStyle/>
        <a:p>
          <a:endParaRPr lang="en-US"/>
        </a:p>
      </dgm:t>
    </dgm:pt>
    <dgm:pt modelId="{5640908F-E584-484D-A344-922284484873}" type="sibTrans" cxnId="{BF09300F-B4E6-4A65-9322-5F5E07B7AF17}">
      <dgm:prSet/>
      <dgm:spPr/>
      <dgm:t>
        <a:bodyPr/>
        <a:lstStyle/>
        <a:p>
          <a:endParaRPr lang="en-US"/>
        </a:p>
      </dgm:t>
    </dgm:pt>
    <dgm:pt modelId="{74C8A9E0-2519-45A3-866A-7BE036B207A5}">
      <dgm:prSet phldrT="[Text]"/>
      <dgm:spPr/>
      <dgm:t>
        <a:bodyPr/>
        <a:lstStyle/>
        <a:p>
          <a:pPr algn="just"/>
          <a:r>
            <a:rPr lang="en-US" smtClean="0">
              <a:cs typeface="Arial" panose="020B0604020202020204" pitchFamily="34" charset="0"/>
            </a:rPr>
            <a:t>For grant recipients with many funding avenues, this may become a burden when searching for information across awards.</a:t>
          </a:r>
          <a:endParaRPr lang="en-US" dirty="0"/>
        </a:p>
      </dgm:t>
    </dgm:pt>
    <dgm:pt modelId="{52C44ADD-71BB-4B4D-A0B1-0621FD24A5B3}" type="parTrans" cxnId="{7E8A0FFA-5D72-47D9-AAC6-81C3108615C5}">
      <dgm:prSet/>
      <dgm:spPr/>
      <dgm:t>
        <a:bodyPr/>
        <a:lstStyle/>
        <a:p>
          <a:endParaRPr lang="en-US"/>
        </a:p>
      </dgm:t>
    </dgm:pt>
    <dgm:pt modelId="{DA4BDD5B-3E3A-420D-ABED-5D25DB0AAF76}" type="sibTrans" cxnId="{7E8A0FFA-5D72-47D9-AAC6-81C3108615C5}">
      <dgm:prSet/>
      <dgm:spPr/>
      <dgm:t>
        <a:bodyPr/>
        <a:lstStyle/>
        <a:p>
          <a:endParaRPr lang="en-US"/>
        </a:p>
      </dgm:t>
    </dgm:pt>
    <dgm:pt modelId="{B4A5EAA4-369C-4A61-9013-DD39AE7A8844}">
      <dgm:prSet phldrT="[Text]"/>
      <dgm:spPr/>
      <dgm:t>
        <a:bodyPr/>
        <a:lstStyle/>
        <a:p>
          <a:pPr algn="just"/>
          <a:r>
            <a:rPr lang="en-US" dirty="0" smtClean="0">
              <a:cs typeface="Arial" panose="020B0604020202020204" pitchFamily="34" charset="0"/>
            </a:rPr>
            <a:t>The purpose of the NOA – Proof of Concept (POC) Test Model is to test if grant reporting burden may change if grant recipients have a standardized NOA cover sheet for Federal awards.</a:t>
          </a:r>
          <a:endParaRPr lang="en-US" dirty="0"/>
        </a:p>
      </dgm:t>
    </dgm:pt>
    <dgm:pt modelId="{99CE393F-79BD-4E88-B3EC-0D237C8F5A33}" type="parTrans" cxnId="{113D5B40-7816-4F3A-AF46-D2E6AB188056}">
      <dgm:prSet/>
      <dgm:spPr/>
      <dgm:t>
        <a:bodyPr/>
        <a:lstStyle/>
        <a:p>
          <a:endParaRPr lang="en-US"/>
        </a:p>
      </dgm:t>
    </dgm:pt>
    <dgm:pt modelId="{5581B5B4-DA32-4D46-97F2-0926CC84BD53}" type="sibTrans" cxnId="{113D5B40-7816-4F3A-AF46-D2E6AB188056}">
      <dgm:prSet/>
      <dgm:spPr/>
      <dgm:t>
        <a:bodyPr/>
        <a:lstStyle/>
        <a:p>
          <a:endParaRPr lang="en-US"/>
        </a:p>
      </dgm:t>
    </dgm:pt>
    <dgm:pt modelId="{965415C4-02C4-4CA3-9085-179A58F1A483}" type="pres">
      <dgm:prSet presAssocID="{B3E572A4-49C5-4D72-AA9F-F235E033C3A7}" presName="outerComposite" presStyleCnt="0">
        <dgm:presLayoutVars>
          <dgm:chMax val="5"/>
          <dgm:dir/>
          <dgm:resizeHandles val="exact"/>
        </dgm:presLayoutVars>
      </dgm:prSet>
      <dgm:spPr/>
    </dgm:pt>
    <dgm:pt modelId="{D03FC34B-D2CB-431A-8DFE-694A0C36D8BB}" type="pres">
      <dgm:prSet presAssocID="{B3E572A4-49C5-4D72-AA9F-F235E033C3A7}" presName="dummyMaxCanvas" presStyleCnt="0">
        <dgm:presLayoutVars/>
      </dgm:prSet>
      <dgm:spPr/>
    </dgm:pt>
    <dgm:pt modelId="{B9916C7F-E934-4560-A5F0-D421A5446BEA}" type="pres">
      <dgm:prSet presAssocID="{B3E572A4-49C5-4D72-AA9F-F235E033C3A7}" presName="ThreeNodes_1" presStyleLbl="node1" presStyleIdx="0" presStyleCnt="3" custLinFactNeighborX="-34664" custLinFactNeighborY="-36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6538E-191D-4F88-8CFC-499D6E3ED079}" type="pres">
      <dgm:prSet presAssocID="{B3E572A4-49C5-4D72-AA9F-F235E033C3A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9F617-ACA6-4E1B-BBB1-E76E2980973C}" type="pres">
      <dgm:prSet presAssocID="{B3E572A4-49C5-4D72-AA9F-F235E033C3A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D6EB09-5219-42A1-9D64-85736DF51A56}" type="pres">
      <dgm:prSet presAssocID="{B3E572A4-49C5-4D72-AA9F-F235E033C3A7}" presName="ThreeConn_1-2" presStyleLbl="fgAccFollowNode1" presStyleIdx="0" presStyleCnt="2">
        <dgm:presLayoutVars>
          <dgm:bulletEnabled val="1"/>
        </dgm:presLayoutVars>
      </dgm:prSet>
      <dgm:spPr/>
    </dgm:pt>
    <dgm:pt modelId="{DEA38901-DE4F-42C1-8191-598549593C30}" type="pres">
      <dgm:prSet presAssocID="{B3E572A4-49C5-4D72-AA9F-F235E033C3A7}" presName="ThreeConn_2-3" presStyleLbl="fgAccFollowNode1" presStyleIdx="1" presStyleCnt="2">
        <dgm:presLayoutVars>
          <dgm:bulletEnabled val="1"/>
        </dgm:presLayoutVars>
      </dgm:prSet>
      <dgm:spPr/>
    </dgm:pt>
    <dgm:pt modelId="{D2109E90-EEA3-4B72-875F-45F13BE61FFA}" type="pres">
      <dgm:prSet presAssocID="{B3E572A4-49C5-4D72-AA9F-F235E033C3A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6AF13-CBE8-4641-A05E-9DBABC8C30D0}" type="pres">
      <dgm:prSet presAssocID="{B3E572A4-49C5-4D72-AA9F-F235E033C3A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BEDC7D-9946-4C86-AC2C-73888AFEB3D9}" type="pres">
      <dgm:prSet presAssocID="{B3E572A4-49C5-4D72-AA9F-F235E033C3A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20D911-407C-4530-91AE-4FC8D764D061}" type="presOf" srcId="{74C8A9E0-2519-45A3-866A-7BE036B207A5}" destId="{EDE6538E-191D-4F88-8CFC-499D6E3ED079}" srcOrd="0" destOrd="0" presId="urn:microsoft.com/office/officeart/2005/8/layout/vProcess5"/>
    <dgm:cxn modelId="{E528BEF3-0719-4207-B957-9C31F72E8ED5}" type="presOf" srcId="{B4A5EAA4-369C-4A61-9013-DD39AE7A8844}" destId="{BF59F617-ACA6-4E1B-BBB1-E76E2980973C}" srcOrd="0" destOrd="0" presId="urn:microsoft.com/office/officeart/2005/8/layout/vProcess5"/>
    <dgm:cxn modelId="{082B9422-2426-47F0-AB13-F01CB1CD7EC9}" type="presOf" srcId="{5640908F-E584-484D-A344-922284484873}" destId="{77D6EB09-5219-42A1-9D64-85736DF51A56}" srcOrd="0" destOrd="0" presId="urn:microsoft.com/office/officeart/2005/8/layout/vProcess5"/>
    <dgm:cxn modelId="{D52BFCCA-3D31-4091-AC34-59EE7A701E02}" type="presOf" srcId="{B4A5EAA4-369C-4A61-9013-DD39AE7A8844}" destId="{C3BEDC7D-9946-4C86-AC2C-73888AFEB3D9}" srcOrd="1" destOrd="0" presId="urn:microsoft.com/office/officeart/2005/8/layout/vProcess5"/>
    <dgm:cxn modelId="{F2E81680-425D-4C63-B5EE-9A3156C78EF1}" type="presOf" srcId="{53B4A827-6764-4D54-A592-C03AE2C125EF}" destId="{B9916C7F-E934-4560-A5F0-D421A5446BEA}" srcOrd="0" destOrd="0" presId="urn:microsoft.com/office/officeart/2005/8/layout/vProcess5"/>
    <dgm:cxn modelId="{3E24008A-D163-4035-BBC4-0479330A9ED1}" type="presOf" srcId="{B3E572A4-49C5-4D72-AA9F-F235E033C3A7}" destId="{965415C4-02C4-4CA3-9085-179A58F1A483}" srcOrd="0" destOrd="0" presId="urn:microsoft.com/office/officeart/2005/8/layout/vProcess5"/>
    <dgm:cxn modelId="{BF09300F-B4E6-4A65-9322-5F5E07B7AF17}" srcId="{B3E572A4-49C5-4D72-AA9F-F235E033C3A7}" destId="{53B4A827-6764-4D54-A592-C03AE2C125EF}" srcOrd="0" destOrd="0" parTransId="{89A384EE-E5EF-4CF0-83C9-C3020E622F8E}" sibTransId="{5640908F-E584-484D-A344-922284484873}"/>
    <dgm:cxn modelId="{0DCC1258-5F57-490E-B318-B61F199BB2C4}" type="presOf" srcId="{DA4BDD5B-3E3A-420D-ABED-5D25DB0AAF76}" destId="{DEA38901-DE4F-42C1-8191-598549593C30}" srcOrd="0" destOrd="0" presId="urn:microsoft.com/office/officeart/2005/8/layout/vProcess5"/>
    <dgm:cxn modelId="{9DC69291-B220-40D2-AFEA-A5E41A6DF953}" type="presOf" srcId="{74C8A9E0-2519-45A3-866A-7BE036B207A5}" destId="{D526AF13-CBE8-4641-A05E-9DBABC8C30D0}" srcOrd="1" destOrd="0" presId="urn:microsoft.com/office/officeart/2005/8/layout/vProcess5"/>
    <dgm:cxn modelId="{113D5B40-7816-4F3A-AF46-D2E6AB188056}" srcId="{B3E572A4-49C5-4D72-AA9F-F235E033C3A7}" destId="{B4A5EAA4-369C-4A61-9013-DD39AE7A8844}" srcOrd="2" destOrd="0" parTransId="{99CE393F-79BD-4E88-B3EC-0D237C8F5A33}" sibTransId="{5581B5B4-DA32-4D46-97F2-0926CC84BD53}"/>
    <dgm:cxn modelId="{740A747B-12E8-4D3B-BB60-3C3282658ED8}" type="presOf" srcId="{53B4A827-6764-4D54-A592-C03AE2C125EF}" destId="{D2109E90-EEA3-4B72-875F-45F13BE61FFA}" srcOrd="1" destOrd="0" presId="urn:microsoft.com/office/officeart/2005/8/layout/vProcess5"/>
    <dgm:cxn modelId="{7E8A0FFA-5D72-47D9-AAC6-81C3108615C5}" srcId="{B3E572A4-49C5-4D72-AA9F-F235E033C3A7}" destId="{74C8A9E0-2519-45A3-866A-7BE036B207A5}" srcOrd="1" destOrd="0" parTransId="{52C44ADD-71BB-4B4D-A0B1-0621FD24A5B3}" sibTransId="{DA4BDD5B-3E3A-420D-ABED-5D25DB0AAF76}"/>
    <dgm:cxn modelId="{A0D9B996-F415-4D91-9FE6-944C89138B4F}" type="presParOf" srcId="{965415C4-02C4-4CA3-9085-179A58F1A483}" destId="{D03FC34B-D2CB-431A-8DFE-694A0C36D8BB}" srcOrd="0" destOrd="0" presId="urn:microsoft.com/office/officeart/2005/8/layout/vProcess5"/>
    <dgm:cxn modelId="{51589985-CE7F-45B7-B1C9-7CC80BA367EC}" type="presParOf" srcId="{965415C4-02C4-4CA3-9085-179A58F1A483}" destId="{B9916C7F-E934-4560-A5F0-D421A5446BEA}" srcOrd="1" destOrd="0" presId="urn:microsoft.com/office/officeart/2005/8/layout/vProcess5"/>
    <dgm:cxn modelId="{8359DF10-30B6-4C83-83F1-D6F06E8FE5E2}" type="presParOf" srcId="{965415C4-02C4-4CA3-9085-179A58F1A483}" destId="{EDE6538E-191D-4F88-8CFC-499D6E3ED079}" srcOrd="2" destOrd="0" presId="urn:microsoft.com/office/officeart/2005/8/layout/vProcess5"/>
    <dgm:cxn modelId="{8B646D89-80F6-43E0-B162-D2A3DDA3D7CC}" type="presParOf" srcId="{965415C4-02C4-4CA3-9085-179A58F1A483}" destId="{BF59F617-ACA6-4E1B-BBB1-E76E2980973C}" srcOrd="3" destOrd="0" presId="urn:microsoft.com/office/officeart/2005/8/layout/vProcess5"/>
    <dgm:cxn modelId="{A58135FA-030E-4535-ADF3-BC6BEDE3301F}" type="presParOf" srcId="{965415C4-02C4-4CA3-9085-179A58F1A483}" destId="{77D6EB09-5219-42A1-9D64-85736DF51A56}" srcOrd="4" destOrd="0" presId="urn:microsoft.com/office/officeart/2005/8/layout/vProcess5"/>
    <dgm:cxn modelId="{FFE52F10-CA0F-4821-BC05-F6C96AA93967}" type="presParOf" srcId="{965415C4-02C4-4CA3-9085-179A58F1A483}" destId="{DEA38901-DE4F-42C1-8191-598549593C30}" srcOrd="5" destOrd="0" presId="urn:microsoft.com/office/officeart/2005/8/layout/vProcess5"/>
    <dgm:cxn modelId="{65B0B5C9-DD2B-412C-AEBF-A25DDC7D0BD2}" type="presParOf" srcId="{965415C4-02C4-4CA3-9085-179A58F1A483}" destId="{D2109E90-EEA3-4B72-875F-45F13BE61FFA}" srcOrd="6" destOrd="0" presId="urn:microsoft.com/office/officeart/2005/8/layout/vProcess5"/>
    <dgm:cxn modelId="{586F78F3-100E-4408-8D15-6B544D76134E}" type="presParOf" srcId="{965415C4-02C4-4CA3-9085-179A58F1A483}" destId="{D526AF13-CBE8-4641-A05E-9DBABC8C30D0}" srcOrd="7" destOrd="0" presId="urn:microsoft.com/office/officeart/2005/8/layout/vProcess5"/>
    <dgm:cxn modelId="{5FFD4CCD-7B26-4249-8146-4E8CB522306D}" type="presParOf" srcId="{965415C4-02C4-4CA3-9085-179A58F1A483}" destId="{C3BEDC7D-9946-4C86-AC2C-73888AFEB3D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EABFBC-4AFB-40C8-95CB-64204E209C5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A66D78-D53C-4C6F-86C9-359D91F5EBFA}">
      <dgm:prSet phldrT="[Text]"/>
      <dgm:spPr/>
      <dgm:t>
        <a:bodyPr/>
        <a:lstStyle/>
        <a:p>
          <a:r>
            <a:rPr lang="en-US" dirty="0" smtClean="0"/>
            <a:t>Your feedback may be used to inform recommendations to Congress regarding:</a:t>
          </a:r>
          <a:endParaRPr lang="en-US" dirty="0"/>
        </a:p>
      </dgm:t>
    </dgm:pt>
    <dgm:pt modelId="{A78D97F1-C5E9-47C3-BDA3-601118D9D4DB}" type="parTrans" cxnId="{57202D56-076A-43C8-B740-FD41F2466932}">
      <dgm:prSet/>
      <dgm:spPr/>
      <dgm:t>
        <a:bodyPr/>
        <a:lstStyle/>
        <a:p>
          <a:endParaRPr lang="en-US"/>
        </a:p>
      </dgm:t>
    </dgm:pt>
    <dgm:pt modelId="{2F7576A0-109A-40F0-BAD1-97EE2F43A76F}" type="sibTrans" cxnId="{57202D56-076A-43C8-B740-FD41F2466932}">
      <dgm:prSet/>
      <dgm:spPr/>
      <dgm:t>
        <a:bodyPr/>
        <a:lstStyle/>
        <a:p>
          <a:endParaRPr lang="en-US"/>
        </a:p>
      </dgm:t>
    </dgm:pt>
    <dgm:pt modelId="{8508CDFE-442E-496D-A25F-0A4D0B837185}">
      <dgm:prSet phldrT="[Text]"/>
      <dgm:spPr/>
      <dgm:t>
        <a:bodyPr/>
        <a:lstStyle/>
        <a:p>
          <a:pPr algn="l"/>
          <a:r>
            <a:rPr lang="en-US" dirty="0" smtClean="0"/>
            <a:t>The standardization of NOAs;</a:t>
          </a:r>
          <a:endParaRPr lang="en-US" dirty="0"/>
        </a:p>
      </dgm:t>
    </dgm:pt>
    <dgm:pt modelId="{6AC7CC92-FDBD-4257-BC8E-8837035DE8EC}" type="parTrans" cxnId="{F98A6A32-43A5-44B6-952F-592BB3879472}">
      <dgm:prSet/>
      <dgm:spPr/>
      <dgm:t>
        <a:bodyPr/>
        <a:lstStyle/>
        <a:p>
          <a:endParaRPr lang="en-US"/>
        </a:p>
      </dgm:t>
    </dgm:pt>
    <dgm:pt modelId="{F6CECF06-3DFD-4D13-B7BA-B22E2F8947C2}" type="sibTrans" cxnId="{F98A6A32-43A5-44B6-952F-592BB3879472}">
      <dgm:prSet/>
      <dgm:spPr/>
      <dgm:t>
        <a:bodyPr/>
        <a:lstStyle/>
        <a:p>
          <a:endParaRPr lang="en-US"/>
        </a:p>
      </dgm:t>
    </dgm:pt>
    <dgm:pt modelId="{DE4D8D5D-A53F-4AED-80A7-99BF1012385F}">
      <dgm:prSet phldrT="[Text]"/>
      <dgm:spPr/>
      <dgm:t>
        <a:bodyPr/>
        <a:lstStyle/>
        <a:p>
          <a:pPr algn="l"/>
          <a:r>
            <a:rPr lang="en-US" dirty="0" smtClean="0"/>
            <a:t>Key terms for use in a standardized NOA.</a:t>
          </a:r>
          <a:endParaRPr lang="en-US" dirty="0"/>
        </a:p>
      </dgm:t>
    </dgm:pt>
    <dgm:pt modelId="{D0552E03-3691-4CC8-8E72-E3E63F2A140E}" type="parTrans" cxnId="{A4AD719B-2301-4D08-8061-B6A412EEF130}">
      <dgm:prSet/>
      <dgm:spPr/>
      <dgm:t>
        <a:bodyPr/>
        <a:lstStyle/>
        <a:p>
          <a:endParaRPr lang="en-US"/>
        </a:p>
      </dgm:t>
    </dgm:pt>
    <dgm:pt modelId="{345FF2D3-821D-4EB0-85DD-A9CA77397058}" type="sibTrans" cxnId="{A4AD719B-2301-4D08-8061-B6A412EEF130}">
      <dgm:prSet/>
      <dgm:spPr/>
      <dgm:t>
        <a:bodyPr/>
        <a:lstStyle/>
        <a:p>
          <a:endParaRPr lang="en-US"/>
        </a:p>
      </dgm:t>
    </dgm:pt>
    <dgm:pt modelId="{6E8F6C4A-CB99-42FF-9BE6-02541B954393}">
      <dgm:prSet phldrT="[Text]"/>
      <dgm:spPr/>
      <dgm:t>
        <a:bodyPr/>
        <a:lstStyle/>
        <a:p>
          <a:pPr algn="l"/>
          <a:r>
            <a:rPr lang="en-US" dirty="0" smtClean="0"/>
            <a:t>The simplification of information associated with the grant awarding process; and</a:t>
          </a:r>
          <a:endParaRPr lang="en-US" dirty="0"/>
        </a:p>
      </dgm:t>
    </dgm:pt>
    <dgm:pt modelId="{F99729D5-6D85-43A7-94B1-97EC5999928B}" type="parTrans" cxnId="{4DB42273-6E93-4CCF-AE3F-0E9B804E16D6}">
      <dgm:prSet/>
      <dgm:spPr/>
      <dgm:t>
        <a:bodyPr/>
        <a:lstStyle/>
        <a:p>
          <a:endParaRPr lang="en-US"/>
        </a:p>
      </dgm:t>
    </dgm:pt>
    <dgm:pt modelId="{9234B06E-9889-46F1-8760-FB4AB6723BA6}" type="sibTrans" cxnId="{4DB42273-6E93-4CCF-AE3F-0E9B804E16D6}">
      <dgm:prSet/>
      <dgm:spPr/>
      <dgm:t>
        <a:bodyPr/>
        <a:lstStyle/>
        <a:p>
          <a:endParaRPr lang="en-US"/>
        </a:p>
      </dgm:t>
    </dgm:pt>
    <dgm:pt modelId="{D7379B04-0BF8-4C28-A53A-4DB2F528AEBC}" type="pres">
      <dgm:prSet presAssocID="{6FEABFBC-4AFB-40C8-95CB-64204E209C5A}" presName="Name0" presStyleCnt="0">
        <dgm:presLayoutVars>
          <dgm:dir/>
          <dgm:animLvl val="lvl"/>
          <dgm:resizeHandles val="exact"/>
        </dgm:presLayoutVars>
      </dgm:prSet>
      <dgm:spPr/>
    </dgm:pt>
    <dgm:pt modelId="{D36E6463-5F72-4C51-BEF5-072CCFB19883}" type="pres">
      <dgm:prSet presAssocID="{4EA66D78-D53C-4C6F-86C9-359D91F5EBFA}" presName="composite" presStyleCnt="0"/>
      <dgm:spPr/>
    </dgm:pt>
    <dgm:pt modelId="{068FD8F4-3E53-4577-8970-A27CBAF8628B}" type="pres">
      <dgm:prSet presAssocID="{4EA66D78-D53C-4C6F-86C9-359D91F5EBF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23DB0AD2-E486-4D2A-81FF-C910ACAC9E43}" type="pres">
      <dgm:prSet presAssocID="{4EA66D78-D53C-4C6F-86C9-359D91F5EBFA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A4AD719B-2301-4D08-8061-B6A412EEF130}" srcId="{4EA66D78-D53C-4C6F-86C9-359D91F5EBFA}" destId="{DE4D8D5D-A53F-4AED-80A7-99BF1012385F}" srcOrd="2" destOrd="0" parTransId="{D0552E03-3691-4CC8-8E72-E3E63F2A140E}" sibTransId="{345FF2D3-821D-4EB0-85DD-A9CA77397058}"/>
    <dgm:cxn modelId="{559D5227-0E65-45CE-B626-D64C8372EB37}" type="presOf" srcId="{DE4D8D5D-A53F-4AED-80A7-99BF1012385F}" destId="{23DB0AD2-E486-4D2A-81FF-C910ACAC9E43}" srcOrd="0" destOrd="2" presId="urn:microsoft.com/office/officeart/2005/8/layout/hList1"/>
    <dgm:cxn modelId="{86017B13-C9F2-4C71-9DFD-962A3F0A9E5C}" type="presOf" srcId="{6E8F6C4A-CB99-42FF-9BE6-02541B954393}" destId="{23DB0AD2-E486-4D2A-81FF-C910ACAC9E43}" srcOrd="0" destOrd="1" presId="urn:microsoft.com/office/officeart/2005/8/layout/hList1"/>
    <dgm:cxn modelId="{4DB42273-6E93-4CCF-AE3F-0E9B804E16D6}" srcId="{4EA66D78-D53C-4C6F-86C9-359D91F5EBFA}" destId="{6E8F6C4A-CB99-42FF-9BE6-02541B954393}" srcOrd="1" destOrd="0" parTransId="{F99729D5-6D85-43A7-94B1-97EC5999928B}" sibTransId="{9234B06E-9889-46F1-8760-FB4AB6723BA6}"/>
    <dgm:cxn modelId="{DDFC7359-C7C1-4A65-AECD-16EC650DF66F}" type="presOf" srcId="{8508CDFE-442E-496D-A25F-0A4D0B837185}" destId="{23DB0AD2-E486-4D2A-81FF-C910ACAC9E43}" srcOrd="0" destOrd="0" presId="urn:microsoft.com/office/officeart/2005/8/layout/hList1"/>
    <dgm:cxn modelId="{0BC05BFF-1B30-44EC-8E07-0011690EC205}" type="presOf" srcId="{6FEABFBC-4AFB-40C8-95CB-64204E209C5A}" destId="{D7379B04-0BF8-4C28-A53A-4DB2F528AEBC}" srcOrd="0" destOrd="0" presId="urn:microsoft.com/office/officeart/2005/8/layout/hList1"/>
    <dgm:cxn modelId="{F98A6A32-43A5-44B6-952F-592BB3879472}" srcId="{4EA66D78-D53C-4C6F-86C9-359D91F5EBFA}" destId="{8508CDFE-442E-496D-A25F-0A4D0B837185}" srcOrd="0" destOrd="0" parTransId="{6AC7CC92-FDBD-4257-BC8E-8837035DE8EC}" sibTransId="{F6CECF06-3DFD-4D13-B7BA-B22E2F8947C2}"/>
    <dgm:cxn modelId="{57202D56-076A-43C8-B740-FD41F2466932}" srcId="{6FEABFBC-4AFB-40C8-95CB-64204E209C5A}" destId="{4EA66D78-D53C-4C6F-86C9-359D91F5EBFA}" srcOrd="0" destOrd="0" parTransId="{A78D97F1-C5E9-47C3-BDA3-601118D9D4DB}" sibTransId="{2F7576A0-109A-40F0-BAD1-97EE2F43A76F}"/>
    <dgm:cxn modelId="{6BC44EA1-8398-4D6E-B550-4F77CA99CCD8}" type="presOf" srcId="{4EA66D78-D53C-4C6F-86C9-359D91F5EBFA}" destId="{068FD8F4-3E53-4577-8970-A27CBAF8628B}" srcOrd="0" destOrd="0" presId="urn:microsoft.com/office/officeart/2005/8/layout/hList1"/>
    <dgm:cxn modelId="{E192BC7C-0EE6-43E9-BC61-A791A1A37B26}" type="presParOf" srcId="{D7379B04-0BF8-4C28-A53A-4DB2F528AEBC}" destId="{D36E6463-5F72-4C51-BEF5-072CCFB19883}" srcOrd="0" destOrd="0" presId="urn:microsoft.com/office/officeart/2005/8/layout/hList1"/>
    <dgm:cxn modelId="{302C77ED-72FC-48AB-9737-F407684AD5F4}" type="presParOf" srcId="{D36E6463-5F72-4C51-BEF5-072CCFB19883}" destId="{068FD8F4-3E53-4577-8970-A27CBAF8628B}" srcOrd="0" destOrd="0" presId="urn:microsoft.com/office/officeart/2005/8/layout/hList1"/>
    <dgm:cxn modelId="{60895AF3-18DD-4D79-84FE-83BD68231E5B}" type="presParOf" srcId="{D36E6463-5F72-4C51-BEF5-072CCFB19883}" destId="{23DB0AD2-E486-4D2A-81FF-C910ACAC9E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5A77D-E3A9-4E8C-826A-1B344885D9CE}">
      <dsp:nvSpPr>
        <dsp:cNvPr id="0" name=""/>
        <dsp:cNvSpPr/>
      </dsp:nvSpPr>
      <dsp:spPr>
        <a:xfrm>
          <a:off x="0" y="51504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429E85-B865-4C01-93F6-B9C2B2CC71E2}">
      <dsp:nvSpPr>
        <dsp:cNvPr id="0" name=""/>
        <dsp:cNvSpPr/>
      </dsp:nvSpPr>
      <dsp:spPr>
        <a:xfrm>
          <a:off x="346710" y="42720"/>
          <a:ext cx="4853940" cy="9446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2:00 PM – 2:10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DATA Act Overview</a:t>
          </a:r>
          <a:endParaRPr lang="en-US" sz="1600" b="1" kern="1200" dirty="0" smtClean="0"/>
        </a:p>
      </dsp:txBody>
      <dsp:txXfrm>
        <a:off x="392824" y="88834"/>
        <a:ext cx="4761712" cy="852412"/>
      </dsp:txXfrm>
    </dsp:sp>
    <dsp:sp modelId="{DDD6E54A-6A76-41B2-A8ED-CFB9CF9908B6}">
      <dsp:nvSpPr>
        <dsp:cNvPr id="0" name=""/>
        <dsp:cNvSpPr/>
      </dsp:nvSpPr>
      <dsp:spPr>
        <a:xfrm>
          <a:off x="0" y="196656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772E75-1137-4A69-B34A-73623A285D4B}">
      <dsp:nvSpPr>
        <dsp:cNvPr id="0" name=""/>
        <dsp:cNvSpPr/>
      </dsp:nvSpPr>
      <dsp:spPr>
        <a:xfrm>
          <a:off x="346710" y="1494240"/>
          <a:ext cx="4853940" cy="94464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2:10 PM – 2:15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Notice of Award Overview</a:t>
          </a:r>
          <a:endParaRPr lang="en-US" sz="1600" b="1" kern="1200" dirty="0" smtClean="0"/>
        </a:p>
      </dsp:txBody>
      <dsp:txXfrm>
        <a:off x="392824" y="1540354"/>
        <a:ext cx="4761712" cy="852412"/>
      </dsp:txXfrm>
    </dsp:sp>
    <dsp:sp modelId="{931E9EC6-9F4E-477E-94F6-D7391A8356FC}">
      <dsp:nvSpPr>
        <dsp:cNvPr id="0" name=""/>
        <dsp:cNvSpPr/>
      </dsp:nvSpPr>
      <dsp:spPr>
        <a:xfrm>
          <a:off x="0" y="3418080"/>
          <a:ext cx="69342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E75208-081E-4E4E-AE2F-E0119E28AFDF}">
      <dsp:nvSpPr>
        <dsp:cNvPr id="0" name=""/>
        <dsp:cNvSpPr/>
      </dsp:nvSpPr>
      <dsp:spPr>
        <a:xfrm>
          <a:off x="346710" y="2945760"/>
          <a:ext cx="4853940" cy="94464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2:15 PM – 2:30 PM EDT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Test Model Participation and Next Steps</a:t>
          </a:r>
          <a:endParaRPr lang="en-US" sz="1600" b="1" kern="1200" dirty="0" smtClean="0"/>
        </a:p>
      </dsp:txBody>
      <dsp:txXfrm>
        <a:off x="392824" y="2991874"/>
        <a:ext cx="4761712" cy="852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0BC3B-A08B-4FE4-A456-FA353056F897}">
      <dsp:nvSpPr>
        <dsp:cNvPr id="0" name=""/>
        <dsp:cNvSpPr/>
      </dsp:nvSpPr>
      <dsp:spPr>
        <a:xfrm>
          <a:off x="-3860225" y="-592803"/>
          <a:ext cx="4600745" cy="4600745"/>
        </a:xfrm>
        <a:prstGeom prst="blockArc">
          <a:avLst>
            <a:gd name="adj1" fmla="val 18900000"/>
            <a:gd name="adj2" fmla="val 2700000"/>
            <a:gd name="adj3" fmla="val 469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8B2C6-4FA8-49F6-A877-44B1ADED16AD}">
      <dsp:nvSpPr>
        <dsp:cNvPr id="0" name=""/>
        <dsp:cNvSpPr/>
      </dsp:nvSpPr>
      <dsp:spPr>
        <a:xfrm>
          <a:off x="476211" y="341513"/>
          <a:ext cx="3879197" cy="683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15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Establish Government-Wide Data Standards</a:t>
          </a:r>
          <a:endParaRPr lang="en-US" sz="2000" kern="1200" dirty="0"/>
        </a:p>
      </dsp:txBody>
      <dsp:txXfrm>
        <a:off x="476211" y="341513"/>
        <a:ext cx="3879197" cy="683027"/>
      </dsp:txXfrm>
    </dsp:sp>
    <dsp:sp modelId="{5535F436-9D42-404C-B7D1-9D6E98983F18}">
      <dsp:nvSpPr>
        <dsp:cNvPr id="0" name=""/>
        <dsp:cNvSpPr/>
      </dsp:nvSpPr>
      <dsp:spPr>
        <a:xfrm>
          <a:off x="49319" y="256135"/>
          <a:ext cx="853784" cy="8537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D96CD-1C60-4ACB-8B1D-0D42C0D2870C}">
      <dsp:nvSpPr>
        <dsp:cNvPr id="0" name=""/>
        <dsp:cNvSpPr/>
      </dsp:nvSpPr>
      <dsp:spPr>
        <a:xfrm>
          <a:off x="724492" y="1366055"/>
          <a:ext cx="3630917" cy="683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15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Simplify Reporting</a:t>
          </a:r>
          <a:endParaRPr lang="en-US" sz="2000" kern="1200" dirty="0"/>
        </a:p>
      </dsp:txBody>
      <dsp:txXfrm>
        <a:off x="724492" y="1366055"/>
        <a:ext cx="3630917" cy="683027"/>
      </dsp:txXfrm>
    </dsp:sp>
    <dsp:sp modelId="{4761775A-2A67-4F84-85EB-F640E5823FEE}">
      <dsp:nvSpPr>
        <dsp:cNvPr id="0" name=""/>
        <dsp:cNvSpPr/>
      </dsp:nvSpPr>
      <dsp:spPr>
        <a:xfrm>
          <a:off x="297599" y="1280676"/>
          <a:ext cx="853784" cy="8537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62F43-CDDF-45CD-B4CE-84A885B9E14A}">
      <dsp:nvSpPr>
        <dsp:cNvPr id="0" name=""/>
        <dsp:cNvSpPr/>
      </dsp:nvSpPr>
      <dsp:spPr>
        <a:xfrm>
          <a:off x="476211" y="2390596"/>
          <a:ext cx="3879197" cy="683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15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Improve Quality of Data</a:t>
          </a:r>
          <a:endParaRPr lang="en-US" sz="2000" kern="1200" dirty="0"/>
        </a:p>
      </dsp:txBody>
      <dsp:txXfrm>
        <a:off x="476211" y="2390596"/>
        <a:ext cx="3879197" cy="683027"/>
      </dsp:txXfrm>
    </dsp:sp>
    <dsp:sp modelId="{29234212-D576-452A-B24B-4EFB2F313C2E}">
      <dsp:nvSpPr>
        <dsp:cNvPr id="0" name=""/>
        <dsp:cNvSpPr/>
      </dsp:nvSpPr>
      <dsp:spPr>
        <a:xfrm>
          <a:off x="49319" y="2305218"/>
          <a:ext cx="853784" cy="8537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0BC3B-A08B-4FE4-A456-FA353056F897}">
      <dsp:nvSpPr>
        <dsp:cNvPr id="0" name=""/>
        <dsp:cNvSpPr/>
      </dsp:nvSpPr>
      <dsp:spPr>
        <a:xfrm>
          <a:off x="-4335701" y="-665088"/>
          <a:ext cx="5165577" cy="5165577"/>
        </a:xfrm>
        <a:prstGeom prst="blockArc">
          <a:avLst>
            <a:gd name="adj1" fmla="val 18900000"/>
            <a:gd name="adj2" fmla="val 2700000"/>
            <a:gd name="adj3" fmla="val 418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8B2C6-4FA8-49F6-A877-44B1ADED16AD}">
      <dsp:nvSpPr>
        <dsp:cNvPr id="0" name=""/>
        <dsp:cNvSpPr/>
      </dsp:nvSpPr>
      <dsp:spPr>
        <a:xfrm>
          <a:off x="533705" y="383540"/>
          <a:ext cx="6012054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(A) standardized reporting elements across the Federal government (§5(b)(1)(A)); </a:t>
          </a:r>
          <a:endParaRPr lang="en-US" sz="1600" b="0" kern="1200" dirty="0">
            <a:latin typeface="+mn-lt"/>
          </a:endParaRPr>
        </a:p>
      </dsp:txBody>
      <dsp:txXfrm>
        <a:off x="533705" y="383540"/>
        <a:ext cx="6012054" cy="767080"/>
      </dsp:txXfrm>
    </dsp:sp>
    <dsp:sp modelId="{5535F436-9D42-404C-B7D1-9D6E98983F18}">
      <dsp:nvSpPr>
        <dsp:cNvPr id="0" name=""/>
        <dsp:cNvSpPr/>
      </dsp:nvSpPr>
      <dsp:spPr>
        <a:xfrm>
          <a:off x="54280" y="28765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D96CD-1C60-4ACB-8B1D-0D42C0D2870C}">
      <dsp:nvSpPr>
        <dsp:cNvPr id="0" name=""/>
        <dsp:cNvSpPr/>
      </dsp:nvSpPr>
      <dsp:spPr>
        <a:xfrm>
          <a:off x="812539" y="1534160"/>
          <a:ext cx="5733221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(B) the elimination of unnecessary duplication in financial reporting (§5(b)(1)(B)); </a:t>
          </a:r>
          <a:endParaRPr lang="en-US" sz="1600" b="0" kern="1200" dirty="0">
            <a:latin typeface="+mn-lt"/>
          </a:endParaRPr>
        </a:p>
      </dsp:txBody>
      <dsp:txXfrm>
        <a:off x="812539" y="1534160"/>
        <a:ext cx="5733221" cy="767080"/>
      </dsp:txXfrm>
    </dsp:sp>
    <dsp:sp modelId="{4761775A-2A67-4F84-85EB-F640E5823FEE}">
      <dsp:nvSpPr>
        <dsp:cNvPr id="0" name=""/>
        <dsp:cNvSpPr/>
      </dsp:nvSpPr>
      <dsp:spPr>
        <a:xfrm>
          <a:off x="333114" y="143827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62F43-CDDF-45CD-B4CE-84A885B9E14A}">
      <dsp:nvSpPr>
        <dsp:cNvPr id="0" name=""/>
        <dsp:cNvSpPr/>
      </dsp:nvSpPr>
      <dsp:spPr>
        <a:xfrm>
          <a:off x="533705" y="2684780"/>
          <a:ext cx="6012054" cy="7670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87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+mn-lt"/>
              <a:cs typeface="Arial" panose="020B0604020202020204" pitchFamily="34" charset="0"/>
            </a:rPr>
            <a:t>(C) the reduction of compliance costs for recipients of Federal awards (§5(b)(1)(C)).” </a:t>
          </a:r>
          <a:endParaRPr lang="en-US" sz="1600" b="0" kern="1200" dirty="0">
            <a:latin typeface="+mn-lt"/>
          </a:endParaRPr>
        </a:p>
      </dsp:txBody>
      <dsp:txXfrm>
        <a:off x="533705" y="2684780"/>
        <a:ext cx="6012054" cy="767080"/>
      </dsp:txXfrm>
    </dsp:sp>
    <dsp:sp modelId="{29234212-D576-452A-B24B-4EFB2F313C2E}">
      <dsp:nvSpPr>
        <dsp:cNvPr id="0" name=""/>
        <dsp:cNvSpPr/>
      </dsp:nvSpPr>
      <dsp:spPr>
        <a:xfrm>
          <a:off x="54280" y="2588895"/>
          <a:ext cx="958850" cy="9588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16C7F-E934-4560-A5F0-D421A5446BEA}">
      <dsp:nvSpPr>
        <dsp:cNvPr id="0" name=""/>
        <dsp:cNvSpPr/>
      </dsp:nvSpPr>
      <dsp:spPr>
        <a:xfrm>
          <a:off x="0" y="0"/>
          <a:ext cx="7254240" cy="16771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cs typeface="Arial" panose="020B0604020202020204" pitchFamily="34" charset="0"/>
            </a:rPr>
            <a:t>The Notice of Award (NOA) is a document that contains information that grant recipients need to perform routine accounting and finance operations.  NOAs often differ in format and content across Federal entities and within entities.</a:t>
          </a:r>
          <a:endParaRPr lang="en-US" sz="2000" kern="1200" dirty="0"/>
        </a:p>
      </dsp:txBody>
      <dsp:txXfrm>
        <a:off x="49121" y="49121"/>
        <a:ext cx="5444512" cy="1578863"/>
      </dsp:txXfrm>
    </dsp:sp>
    <dsp:sp modelId="{EDE6538E-191D-4F88-8CFC-499D6E3ED079}">
      <dsp:nvSpPr>
        <dsp:cNvPr id="0" name=""/>
        <dsp:cNvSpPr/>
      </dsp:nvSpPr>
      <dsp:spPr>
        <a:xfrm>
          <a:off x="640079" y="1956622"/>
          <a:ext cx="7254240" cy="1677105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cs typeface="Arial" panose="020B0604020202020204" pitchFamily="34" charset="0"/>
            </a:rPr>
            <a:t>For grant recipients with many funding avenues, this may become a burden when searching for information across awards.</a:t>
          </a:r>
          <a:endParaRPr lang="en-US" sz="2000" kern="1200" dirty="0"/>
        </a:p>
      </dsp:txBody>
      <dsp:txXfrm>
        <a:off x="689200" y="2005743"/>
        <a:ext cx="5425799" cy="1578863"/>
      </dsp:txXfrm>
    </dsp:sp>
    <dsp:sp modelId="{BF59F617-ACA6-4E1B-BBB1-E76E2980973C}">
      <dsp:nvSpPr>
        <dsp:cNvPr id="0" name=""/>
        <dsp:cNvSpPr/>
      </dsp:nvSpPr>
      <dsp:spPr>
        <a:xfrm>
          <a:off x="1280159" y="3913244"/>
          <a:ext cx="7254240" cy="167710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cs typeface="Arial" panose="020B0604020202020204" pitchFamily="34" charset="0"/>
            </a:rPr>
            <a:t>The purpose of the NOA – Proof of Concept (POC) Test Model is to test if grant reporting burden may change if grant recipients have a standardized NOA cover sheet for Federal awards.</a:t>
          </a:r>
          <a:endParaRPr lang="en-US" sz="2000" kern="1200" dirty="0"/>
        </a:p>
      </dsp:txBody>
      <dsp:txXfrm>
        <a:off x="1329280" y="3962365"/>
        <a:ext cx="5425799" cy="1578863"/>
      </dsp:txXfrm>
    </dsp:sp>
    <dsp:sp modelId="{77D6EB09-5219-42A1-9D64-85736DF51A56}">
      <dsp:nvSpPr>
        <dsp:cNvPr id="0" name=""/>
        <dsp:cNvSpPr/>
      </dsp:nvSpPr>
      <dsp:spPr>
        <a:xfrm>
          <a:off x="6164121" y="1271804"/>
          <a:ext cx="1090118" cy="109011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409398" y="1271804"/>
        <a:ext cx="599564" cy="820314"/>
      </dsp:txXfrm>
    </dsp:sp>
    <dsp:sp modelId="{DEA38901-DE4F-42C1-8191-598549593C30}">
      <dsp:nvSpPr>
        <dsp:cNvPr id="0" name=""/>
        <dsp:cNvSpPr/>
      </dsp:nvSpPr>
      <dsp:spPr>
        <a:xfrm>
          <a:off x="6804201" y="3217246"/>
          <a:ext cx="1090118" cy="109011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049478" y="3217246"/>
        <a:ext cx="599564" cy="8203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FD8F4-3E53-4577-8970-A27CBAF8628B}">
      <dsp:nvSpPr>
        <dsp:cNvPr id="0" name=""/>
        <dsp:cNvSpPr/>
      </dsp:nvSpPr>
      <dsp:spPr>
        <a:xfrm>
          <a:off x="0" y="410080"/>
          <a:ext cx="6096000" cy="96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Your feedback may be used to inform recommendations to Congress regarding:</a:t>
          </a:r>
          <a:endParaRPr lang="en-US" sz="2600" kern="1200" dirty="0"/>
        </a:p>
      </dsp:txBody>
      <dsp:txXfrm>
        <a:off x="0" y="410080"/>
        <a:ext cx="6096000" cy="960000"/>
      </dsp:txXfrm>
    </dsp:sp>
    <dsp:sp modelId="{23DB0AD2-E486-4D2A-81FF-C910ACAC9E43}">
      <dsp:nvSpPr>
        <dsp:cNvPr id="0" name=""/>
        <dsp:cNvSpPr/>
      </dsp:nvSpPr>
      <dsp:spPr>
        <a:xfrm>
          <a:off x="0" y="1370080"/>
          <a:ext cx="6096000" cy="2283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The standardization of NOAs;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The simplification of information associated with the grant awarding process; and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Key terms for use in a standardized NOA.</a:t>
          </a:r>
          <a:endParaRPr lang="en-US" sz="2600" kern="1200" dirty="0"/>
        </a:p>
      </dsp:txBody>
      <dsp:txXfrm>
        <a:off x="0" y="1370080"/>
        <a:ext cx="6096000" cy="2283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81775-FE51-4663-B791-384DC61CBAA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80928-D0A2-4777-A4ED-C9CFE3882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7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575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31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040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754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62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3152-97A2-4312-8D2A-660A903E9E9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7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0"/>
            <a:ext cx="9143998" cy="121920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" y="1219200"/>
            <a:ext cx="9144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 userDrawn="1"/>
        </p:nvSpPr>
        <p:spPr>
          <a:xfrm>
            <a:off x="2450430" y="391180"/>
            <a:ext cx="6388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anose="020B0502020202020204" pitchFamily="34" charset="0"/>
              </a:rPr>
              <a:t>DATA Act Program Management Office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trans="2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" y="152401"/>
            <a:ext cx="876564" cy="875114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28" y="217532"/>
            <a:ext cx="1271425" cy="92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990600" y="152401"/>
            <a:ext cx="0" cy="9905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90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03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Diagonal Corner Rectangle 11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99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01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ound Diagonal Corner Rectangle 1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582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09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22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Diagonal Corner Rectangle 11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2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973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0"/>
            <a:ext cx="9143998" cy="121920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" y="1219200"/>
            <a:ext cx="9144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 userDrawn="1"/>
        </p:nvSpPr>
        <p:spPr>
          <a:xfrm>
            <a:off x="2450430" y="391180"/>
            <a:ext cx="6388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anose="020B0502020202020204" pitchFamily="34" charset="0"/>
              </a:rPr>
              <a:t>DATA Act Program Management Office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trans="2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" y="152401"/>
            <a:ext cx="876564" cy="875114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28" y="217532"/>
            <a:ext cx="1271425" cy="92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990600" y="152401"/>
            <a:ext cx="0" cy="9905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13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ound Diagonal Corner Rectangle 1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4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6705600"/>
            <a:ext cx="9143998" cy="1524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1" y="0"/>
            <a:ext cx="8398068" cy="457200"/>
          </a:xfrm>
          <a:prstGeom prst="round2Diag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prstClr val="white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4845"/>
            <a:ext cx="667393" cy="48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6263" y="6352350"/>
            <a:ext cx="2133600" cy="365125"/>
          </a:xfrm>
        </p:spPr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390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92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16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saspending.gov/Pages/Data-Act.aspx" TargetMode="External"/><Relationship Id="rId13" Type="http://schemas.openxmlformats.org/officeDocument/2006/relationships/image" Target="../media/image13.png"/><Relationship Id="rId3" Type="http://schemas.openxmlformats.org/officeDocument/2006/relationships/hyperlink" Target="mailto:DataActPMO@hhs.gov" TargetMode="External"/><Relationship Id="rId7" Type="http://schemas.openxmlformats.org/officeDocument/2006/relationships/hyperlink" Target="https://repository.usaspending.gov/poc-tool/" TargetMode="External"/><Relationship Id="rId12" Type="http://schemas.microsoft.com/office/2007/relationships/hdphoto" Target="../media/hdphoto2.wdp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grants.gov/web/grants/learn-grants.html" TargetMode="External"/><Relationship Id="rId11" Type="http://schemas.openxmlformats.org/officeDocument/2006/relationships/image" Target="../media/image12.png"/><Relationship Id="rId5" Type="http://schemas.openxmlformats.org/officeDocument/2006/relationships/hyperlink" Target="http://www.twitter.com/HHS_DAP" TargetMode="External"/><Relationship Id="rId15" Type="http://schemas.microsoft.com/office/2007/relationships/hdphoto" Target="../media/hdphoto3.wdp"/><Relationship Id="rId10" Type="http://schemas.openxmlformats.org/officeDocument/2006/relationships/image" Target="../media/image11.png"/><Relationship Id="rId4" Type="http://schemas.openxmlformats.org/officeDocument/2006/relationships/hyperlink" Target="http://www.hhs.gov/dataactpmo" TargetMode="External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8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DATAActPMO@hhs.gov" TargetMode="External"/><Relationship Id="rId2" Type="http://schemas.openxmlformats.org/officeDocument/2006/relationships/hyperlink" Target="mailto:DataActPMO@hhs.gov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705725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1F497D">
                    <a:lumMod val="50000"/>
                  </a:srgbClr>
                </a:solidFill>
                <a:cs typeface="Arial" panose="020B0604020202020204" pitchFamily="34" charset="0"/>
              </a:rPr>
              <a:t>Section 5 Grants Pilot </a:t>
            </a:r>
          </a:p>
          <a:p>
            <a:pPr algn="ctr"/>
            <a:r>
              <a:rPr lang="en-US" sz="4000" dirty="0" smtClean="0">
                <a:solidFill>
                  <a:srgbClr val="1F497D">
                    <a:lumMod val="50000"/>
                  </a:srgbClr>
                </a:solidFill>
                <a:cs typeface="Arial" panose="020B0604020202020204" pitchFamily="34" charset="0"/>
              </a:rPr>
              <a:t>Notice of Award – Proof of Concept</a:t>
            </a:r>
          </a:p>
          <a:p>
            <a:pPr algn="ctr"/>
            <a:r>
              <a:rPr lang="en-US" sz="4000" dirty="0" smtClean="0">
                <a:solidFill>
                  <a:srgbClr val="1F497D">
                    <a:lumMod val="50000"/>
                  </a:srgbClr>
                </a:solidFill>
                <a:cs typeface="Arial" panose="020B0604020202020204" pitchFamily="34" charset="0"/>
              </a:rPr>
              <a:t>Test Model</a:t>
            </a:r>
            <a:endParaRPr lang="en-US" sz="4000" dirty="0">
              <a:solidFill>
                <a:srgbClr val="1F497D">
                  <a:lumMod val="50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72200" y="6098977"/>
            <a:ext cx="2817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Wednesday September </a:t>
            </a:r>
            <a:r>
              <a:rPr lang="en-US" sz="1400" dirty="0" smtClean="0">
                <a:solidFill>
                  <a:prstClr val="black"/>
                </a:solidFill>
              </a:rPr>
              <a:t>28, </a:t>
            </a:r>
            <a:r>
              <a:rPr lang="en-US" sz="1400" dirty="0">
                <a:solidFill>
                  <a:prstClr val="black"/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31375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/>
              <a:t>10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Opportunities for Involvement</a:t>
            </a:r>
            <a:endParaRPr lang="en-US" sz="2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invGray">
          <a:xfrm>
            <a:off x="152400" y="68546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Arial" panose="020B0604020202020204" pitchFamily="34" charset="0"/>
              </a:rPr>
              <a:t>There are several ways to participate in DATA Act activities.</a:t>
            </a:r>
            <a:endParaRPr lang="en-US" dirty="0"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1000" y="914400"/>
            <a:ext cx="8382000" cy="5257800"/>
            <a:chOff x="457200" y="609600"/>
            <a:chExt cx="8382000" cy="5257800"/>
          </a:xfrm>
        </p:grpSpPr>
        <p:grpSp>
          <p:nvGrpSpPr>
            <p:cNvPr id="4" name="Group 3"/>
            <p:cNvGrpSpPr/>
            <p:nvPr/>
          </p:nvGrpSpPr>
          <p:grpSpPr>
            <a:xfrm>
              <a:off x="457200" y="609600"/>
              <a:ext cx="8382000" cy="5257800"/>
              <a:chOff x="457200" y="609600"/>
              <a:chExt cx="8382000" cy="52578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457200" y="609600"/>
                <a:ext cx="8382000" cy="5257800"/>
              </a:xfrm>
              <a:prstGeom prst="rect">
                <a:avLst/>
              </a:prstGeom>
              <a:noFill/>
            </p:spPr>
          </p:sp>
          <p:sp>
            <p:nvSpPr>
              <p:cNvPr id="6" name="Freeform 5"/>
              <p:cNvSpPr/>
              <p:nvPr/>
            </p:nvSpPr>
            <p:spPr>
              <a:xfrm>
                <a:off x="457200" y="1295400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u="none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cs typeface="Arial" panose="020B0604020202020204" pitchFamily="34" charset="0"/>
                  </a:rPr>
                  <a:t>Send inquiries and feedback to </a:t>
                </a:r>
                <a:r>
                  <a:rPr lang="en-US" sz="1400" kern="1200" dirty="0" smtClean="0">
                    <a:cs typeface="Arial" panose="020B0604020202020204" pitchFamily="34" charset="0"/>
                    <a:hlinkClick r:id="rId3"/>
                  </a:rPr>
                  <a:t>DATAActPMO@hhs.gov</a:t>
                </a:r>
                <a:r>
                  <a:rPr lang="en-US" sz="1400" kern="1200" dirty="0" smtClean="0">
                    <a:cs typeface="Arial" panose="020B0604020202020204" pitchFamily="34" charset="0"/>
                  </a:rPr>
                  <a:t>. 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3338512" y="1310425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cs typeface="Arial" panose="020B0604020202020204" pitchFamily="34" charset="0"/>
                  </a:rPr>
                  <a:t>Visit the DAP Website at</a:t>
                </a:r>
                <a:br>
                  <a:rPr lang="en-US" sz="1400" b="1" kern="1200" dirty="0" smtClean="0">
                    <a:cs typeface="Arial" panose="020B0604020202020204" pitchFamily="34" charset="0"/>
                  </a:rPr>
                </a:br>
                <a:r>
                  <a:rPr lang="en-US" sz="1400" kern="1200" dirty="0" smtClean="0">
                    <a:cs typeface="Arial" panose="020B0604020202020204" pitchFamily="34" charset="0"/>
                    <a:hlinkClick r:id="rId4"/>
                  </a:rPr>
                  <a:t>www.hhs.gov/dataactpmo</a:t>
                </a:r>
                <a:r>
                  <a:rPr lang="en-US" sz="1400" dirty="0">
                    <a:cs typeface="Arial" panose="020B0604020202020204" pitchFamily="34" charset="0"/>
                  </a:rPr>
                  <a:t>.</a:t>
                </a:r>
                <a:r>
                  <a:rPr lang="en-US" sz="1400" kern="1200" dirty="0" smtClean="0">
                    <a:cs typeface="Arial" panose="020B0604020202020204" pitchFamily="34" charset="0"/>
                  </a:rPr>
                  <a:t> </a:t>
                </a:r>
                <a:endPara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6219825" y="1310425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/>
                  <a:t>Follow DAP on Twitter at </a:t>
                </a:r>
                <a:r>
                  <a:rPr lang="en-US" sz="1400" b="0" kern="1200" dirty="0" smtClean="0">
                    <a:hlinkClick r:id="rId5"/>
                  </a:rPr>
                  <a:t>www.twitter.com/HHS_DAP</a:t>
                </a:r>
                <a:r>
                  <a:rPr lang="en-US" sz="1400" b="0" kern="1200" dirty="0" smtClean="0"/>
                  <a:t>. </a:t>
                </a: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457200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Access Learn Grants at 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  <a:hlinkClick r:id="rId6"/>
                  </a:rPr>
                  <a:t>http://www.grants.gov/web/grants/learn-grants.html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</a:rPr>
                  <a:t>.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3338512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0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Visit the CDER Library at </a:t>
                </a:r>
                <a:r>
                  <a:rPr lang="en-US" sz="1400" u="sng" kern="1200" dirty="0" smtClean="0">
                    <a:latin typeface="+mn-lt"/>
                    <a:cs typeface="Arial" panose="020B0604020202020204" pitchFamily="34" charset="0"/>
                    <a:hlinkClick r:id="rId7"/>
                  </a:rPr>
                  <a:t>https://repository.usaspending.gov/poc-tool/</a:t>
                </a:r>
                <a:r>
                  <a:rPr lang="en-US" sz="1400" u="none" kern="1200" dirty="0" smtClean="0">
                    <a:latin typeface="+mn-lt"/>
                    <a:cs typeface="Arial" panose="020B0604020202020204" pitchFamily="34" charset="0"/>
                  </a:rPr>
                  <a:t>.</a:t>
                </a:r>
                <a:endParaRPr lang="en-US" sz="1400" b="1" u="none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6219825" y="3369468"/>
                <a:ext cx="2619374" cy="1797106"/>
              </a:xfrm>
              <a:custGeom>
                <a:avLst/>
                <a:gdLst>
                  <a:gd name="connsiteX0" fmla="*/ 0 w 2619374"/>
                  <a:gd name="connsiteY0" fmla="*/ 0 h 1797106"/>
                  <a:gd name="connsiteX1" fmla="*/ 2619374 w 2619374"/>
                  <a:gd name="connsiteY1" fmla="*/ 0 h 1797106"/>
                  <a:gd name="connsiteX2" fmla="*/ 2619374 w 2619374"/>
                  <a:gd name="connsiteY2" fmla="*/ 1797106 h 1797106"/>
                  <a:gd name="connsiteX3" fmla="*/ 0 w 2619374"/>
                  <a:gd name="connsiteY3" fmla="*/ 1797106 h 1797106"/>
                  <a:gd name="connsiteX4" fmla="*/ 0 w 2619374"/>
                  <a:gd name="connsiteY4" fmla="*/ 0 h 1797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9374" h="1797106">
                    <a:moveTo>
                      <a:pt x="0" y="0"/>
                    </a:moveTo>
                    <a:lnTo>
                      <a:pt x="2619374" y="0"/>
                    </a:lnTo>
                    <a:lnTo>
                      <a:pt x="2619374" y="1797106"/>
                    </a:lnTo>
                    <a:lnTo>
                      <a:pt x="0" y="179710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+mn-lt"/>
                    <a:cs typeface="Arial" panose="020B0604020202020204" pitchFamily="34" charset="0"/>
                  </a:rPr>
                  <a:t>For more information on the DATA Act, visit </a:t>
                </a:r>
                <a:r>
                  <a:rPr lang="en-US" sz="1400" dirty="0">
                    <a:cs typeface="Arial" panose="020B0604020202020204" pitchFamily="34" charset="0"/>
                    <a:hlinkClick r:id="rId8"/>
                  </a:rPr>
                  <a:t>https://www.usaspending.gov/Pages/Data-Act.aspx</a:t>
                </a:r>
                <a:r>
                  <a:rPr lang="en-US" sz="1400" kern="1200" dirty="0" smtClean="0">
                    <a:latin typeface="+mn-lt"/>
                    <a:cs typeface="Arial" panose="020B0604020202020204" pitchFamily="34" charset="0"/>
                  </a:rPr>
                  <a:t>. </a:t>
                </a:r>
                <a:endParaRPr lang="en-US" sz="1400" b="1" kern="1200" dirty="0" smtClean="0">
                  <a:latin typeface="+mn-lt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9955" y="3667607"/>
              <a:ext cx="838199" cy="662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897478" y="3703227"/>
              <a:ext cx="1398421" cy="627233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aturation sat="66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265109" y="3733146"/>
              <a:ext cx="648061" cy="531774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7167120" y="1559272"/>
              <a:ext cx="844040" cy="72726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saturation sat="3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706" y="1579978"/>
              <a:ext cx="761318" cy="707547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16"/>
            <a:srcRect l="43644"/>
            <a:stretch/>
          </p:blipFill>
          <p:spPr>
            <a:xfrm>
              <a:off x="4229100" y="1564805"/>
              <a:ext cx="858030" cy="7037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539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srgbClr val="4F81BD">
                    <a:lumMod val="50000"/>
                  </a:srgbClr>
                </a:solidFill>
              </a:rPr>
              <a:pPr/>
              <a:t>2</a:t>
            </a:fld>
            <a:endParaRPr lang="en-US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764268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1F497D">
                    <a:lumMod val="75000"/>
                  </a:srgbClr>
                </a:solidFill>
                <a:cs typeface="Arial" panose="020B0604020202020204" pitchFamily="34" charset="0"/>
              </a:rPr>
              <a:t>Discussion Topics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75608145"/>
              </p:ext>
            </p:extLst>
          </p:nvPr>
        </p:nvGraphicFramePr>
        <p:xfrm>
          <a:off x="457200" y="2286000"/>
          <a:ext cx="6934200" cy="4267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6858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1F497D">
                    <a:lumMod val="75000"/>
                  </a:srgbClr>
                </a:solidFill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Purpose &amp; Discussion Topics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" y="1147465"/>
            <a:ext cx="86106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To provide an overview of the DATA Act and the Section 5 Grants Pilot, specifically the </a:t>
            </a:r>
            <a:r>
              <a:rPr lang="en-US" dirty="0" smtClean="0">
                <a:solidFill>
                  <a:prstClr val="black"/>
                </a:solidFill>
              </a:rPr>
              <a:t>Notice of Award – Proof of Concept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Test </a:t>
            </a:r>
            <a:r>
              <a:rPr lang="en-US" dirty="0">
                <a:solidFill>
                  <a:prstClr val="black"/>
                </a:solidFill>
              </a:rPr>
              <a:t>Model.</a:t>
            </a:r>
          </a:p>
        </p:txBody>
      </p:sp>
    </p:spTree>
    <p:extLst>
      <p:ext uri="{BB962C8B-B14F-4D97-AF65-F5344CB8AC3E}">
        <p14:creationId xmlns:p14="http://schemas.microsoft.com/office/powerpoint/2010/main" val="338857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Presenter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71600" y="2551837"/>
            <a:ext cx="6333320" cy="1754326"/>
            <a:chOff x="1371600" y="1097926"/>
            <a:chExt cx="6333320" cy="1754326"/>
          </a:xfrm>
        </p:grpSpPr>
        <p:grpSp>
          <p:nvGrpSpPr>
            <p:cNvPr id="4" name="Group 3"/>
            <p:cNvGrpSpPr/>
            <p:nvPr/>
          </p:nvGrpSpPr>
          <p:grpSpPr>
            <a:xfrm>
              <a:off x="1371600" y="1097926"/>
              <a:ext cx="6333320" cy="1754326"/>
              <a:chOff x="1524421" y="1919335"/>
              <a:chExt cx="6180499" cy="3671549"/>
            </a:xfrm>
          </p:grpSpPr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2900437287"/>
                  </p:ext>
                </p:extLst>
              </p:nvPr>
            </p:nvGraphicFramePr>
            <p:xfrm>
              <a:off x="1524421" y="1919336"/>
              <a:ext cx="6180499" cy="220782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grpSp>
            <p:nvGrpSpPr>
              <p:cNvPr id="6" name="Group 5"/>
              <p:cNvGrpSpPr/>
              <p:nvPr/>
            </p:nvGrpSpPr>
            <p:grpSpPr>
              <a:xfrm>
                <a:off x="1524421" y="1919335"/>
                <a:ext cx="6180499" cy="3671549"/>
                <a:chOff x="0" y="-1983590"/>
                <a:chExt cx="6180499" cy="3671549"/>
              </a:xfrm>
            </p:grpSpPr>
            <p:sp>
              <p:nvSpPr>
                <p:cNvPr id="7" name="Rounded Rectangle 6"/>
                <p:cNvSpPr/>
                <p:nvPr/>
              </p:nvSpPr>
              <p:spPr>
                <a:xfrm>
                  <a:off x="0" y="-1983590"/>
                  <a:ext cx="6180499" cy="3671549"/>
                </a:xfrm>
                <a:prstGeom prst="roundRect">
                  <a:avLst/>
                </a:prstGeom>
                <a:noFill/>
                <a:ln w="38100">
                  <a:solidFill>
                    <a:srgbClr val="9BBB59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8" name="Rounded Rectangle 4"/>
                <p:cNvSpPr/>
                <p:nvPr/>
              </p:nvSpPr>
              <p:spPr>
                <a:xfrm>
                  <a:off x="81654" y="96924"/>
                  <a:ext cx="6017191" cy="1509381"/>
                </a:xfrm>
                <a:prstGeom prst="rect">
                  <a:avLst/>
                </a:prstGeom>
                <a:ln w="38100"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68580" tIns="68580" rIns="68580" bIns="68580" numCol="1" spcCol="1270" anchor="ctr" anchorCtr="0">
                  <a:noAutofit/>
                </a:bodyPr>
                <a:lstStyle/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b="1" i="1" dirty="0">
                    <a:solidFill>
                      <a:srgbClr val="000000"/>
                    </a:solidFill>
                  </a:endParaRPr>
                </a:p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b="1" i="1" dirty="0">
                    <a:solidFill>
                      <a:srgbClr val="000000"/>
                    </a:solidFill>
                  </a:endParaRPr>
                </a:p>
                <a:p>
                  <a:pPr algn="ctr" defTabSz="8001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9" name="Rectangle 8"/>
            <p:cNvSpPr/>
            <p:nvPr/>
          </p:nvSpPr>
          <p:spPr>
            <a:xfrm>
              <a:off x="1795060" y="1097926"/>
              <a:ext cx="548640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i="1" dirty="0" smtClean="0">
                  <a:solidFill>
                    <a:srgbClr val="000000"/>
                  </a:solidFill>
                </a:rPr>
                <a:t>Christopher Zeleznik</a:t>
              </a:r>
              <a:endParaRPr lang="en-US" b="1" i="1" dirty="0">
                <a:solidFill>
                  <a:srgbClr val="00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rgbClr val="000000"/>
                  </a:solidFill>
                </a:rPr>
                <a:t>Department of Health and Human Services </a:t>
              </a:r>
            </a:p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rgbClr val="000000"/>
                  </a:solidFill>
                </a:rPr>
                <a:t>DATA Act Program Management Office (DAP)</a:t>
              </a:r>
            </a:p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rgbClr val="000000"/>
                  </a:solidFill>
                </a:rPr>
                <a:t>Intergovernmental and Public Engagement Lead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3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DATA Act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70" y="1958506"/>
            <a:ext cx="36118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In May 2014, Public Law 113-101 Digital Accountability and Transparency Act of 2014 (DATA Act) was signed into law with the purpose to establish government-wide financial data standards and increase the availability, accuracy, and usefulness of Federal spending information.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89972133"/>
              </p:ext>
            </p:extLst>
          </p:nvPr>
        </p:nvGraphicFramePr>
        <p:xfrm>
          <a:off x="4343400" y="1537862"/>
          <a:ext cx="4400348" cy="3415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342" y="4114800"/>
            <a:ext cx="416954" cy="4169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505" y="2991805"/>
            <a:ext cx="507929" cy="5079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674" y="1958506"/>
            <a:ext cx="576796" cy="57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06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8705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The goal of the Pilot is to implement Section 5 of the Digital Accountability and Transparency Act (DATA Act) of 2014, Pub. L. No. 113-101, which requires the Federal Government to, “establish a pilot program with the participation of appropriate Federal agencies to facilitate the development of recommendations for –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  <a:cs typeface="Arial" panose="020B0604020202020204" pitchFamily="34" charset="0"/>
              </a:rPr>
              <a:t>Section 5 Pilot Requirements</a:t>
            </a: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273332" y="1905000"/>
          <a:ext cx="6597337" cy="383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977" y="3551685"/>
            <a:ext cx="507332" cy="507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25" y="2362200"/>
            <a:ext cx="618304" cy="6183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25" y="4724400"/>
            <a:ext cx="562818" cy="5628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5879903"/>
            <a:ext cx="838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prstClr val="black"/>
                </a:solidFill>
              </a:rPr>
              <a:t>The Office of Management and Budget (OMB) has engaged HHS to serve as the executing agent for the Section 5 Grants Pilot. </a:t>
            </a:r>
          </a:p>
        </p:txBody>
      </p:sp>
    </p:spTree>
    <p:extLst>
      <p:ext uri="{BB962C8B-B14F-4D97-AF65-F5344CB8AC3E}">
        <p14:creationId xmlns:p14="http://schemas.microsoft.com/office/powerpoint/2010/main" val="126499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NOA – POC Test Model Procedure 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86266360"/>
              </p:ext>
            </p:extLst>
          </p:nvPr>
        </p:nvGraphicFramePr>
        <p:xfrm>
          <a:off x="304800" y="762000"/>
          <a:ext cx="8534400" cy="559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445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NOA – POC Test Model Procedure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3880" y="703867"/>
            <a:ext cx="8406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You have been assigned to one of two groups.  Group A will receive a set of NOAs in a ‘standardized’ format and Group B will receive a set of ‘non-standardized’ NOAs.  You will be asked to review your set of NOAs, complete a Data Collection Tool based on these NOAs, and then complete a survey.</a:t>
            </a:r>
            <a:endParaRPr lang="en-US" i="1" strike="sngStrike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343400" y="1752600"/>
            <a:ext cx="0" cy="480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/>
          <a:srcRect b="14616"/>
          <a:stretch/>
        </p:blipFill>
        <p:spPr>
          <a:xfrm>
            <a:off x="1104439" y="4610100"/>
            <a:ext cx="1791622" cy="495409"/>
          </a:xfrm>
          <a:prstGeom prst="rect">
            <a:avLst/>
          </a:prstGeom>
          <a:ln>
            <a:noFill/>
          </a:ln>
        </p:spPr>
      </p:pic>
      <p:grpSp>
        <p:nvGrpSpPr>
          <p:cNvPr id="5" name="Group 4"/>
          <p:cNvGrpSpPr/>
          <p:nvPr/>
        </p:nvGrpSpPr>
        <p:grpSpPr>
          <a:xfrm>
            <a:off x="476250" y="1961732"/>
            <a:ext cx="3204072" cy="4269821"/>
            <a:chOff x="476250" y="1961732"/>
            <a:chExt cx="3204072" cy="4269821"/>
          </a:xfrm>
        </p:grpSpPr>
        <p:sp>
          <p:nvSpPr>
            <p:cNvPr id="8" name="Flowchart: Alternate Process 7"/>
            <p:cNvSpPr/>
            <p:nvPr/>
          </p:nvSpPr>
          <p:spPr>
            <a:xfrm>
              <a:off x="573479" y="4038600"/>
              <a:ext cx="3009900" cy="11430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Complete Data Collection Tool based on data provided in ‘standardized’ NOAs</a:t>
              </a:r>
              <a:endParaRPr lang="en-US" dirty="0" smtClean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63886" y="1961732"/>
              <a:ext cx="1828800" cy="369332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Group A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97186" y="5393353"/>
              <a:ext cx="23622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Complete Survey</a:t>
              </a:r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76250" y="2710279"/>
              <a:ext cx="3204072" cy="1116568"/>
              <a:chOff x="476250" y="2710279"/>
              <a:chExt cx="3204072" cy="1116568"/>
            </a:xfrm>
          </p:grpSpPr>
          <p:sp>
            <p:nvSpPr>
              <p:cNvPr id="7" name="Vertical Scroll 6"/>
              <p:cNvSpPr/>
              <p:nvPr/>
            </p:nvSpPr>
            <p:spPr>
              <a:xfrm>
                <a:off x="476250" y="2710279"/>
                <a:ext cx="946462" cy="1116568"/>
              </a:xfrm>
              <a:prstGeom prst="verticalScroll">
                <a:avLst/>
              </a:prstGeom>
              <a:solidFill>
                <a:schemeClr val="accent5"/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1</a:t>
                </a:r>
                <a:endParaRPr lang="en-US" dirty="0"/>
              </a:p>
            </p:txBody>
          </p:sp>
          <p:sp>
            <p:nvSpPr>
              <p:cNvPr id="18" name="Vertical Scroll 17"/>
              <p:cNvSpPr/>
              <p:nvPr/>
            </p:nvSpPr>
            <p:spPr>
              <a:xfrm>
                <a:off x="1605055" y="2710279"/>
                <a:ext cx="946462" cy="1116568"/>
              </a:xfrm>
              <a:prstGeom prst="verticalScroll">
                <a:avLst/>
              </a:prstGeom>
              <a:solidFill>
                <a:schemeClr val="accent5"/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2</a:t>
                </a:r>
                <a:endParaRPr lang="en-US" dirty="0"/>
              </a:p>
            </p:txBody>
          </p:sp>
          <p:sp>
            <p:nvSpPr>
              <p:cNvPr id="21" name="Vertical Scroll 20"/>
              <p:cNvSpPr/>
              <p:nvPr/>
            </p:nvSpPr>
            <p:spPr>
              <a:xfrm>
                <a:off x="2733860" y="2710279"/>
                <a:ext cx="946462" cy="1116568"/>
              </a:xfrm>
              <a:prstGeom prst="verticalScroll">
                <a:avLst/>
              </a:prstGeom>
              <a:solidFill>
                <a:schemeClr val="accent5"/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3</a:t>
                </a:r>
                <a:endParaRPr lang="en-US" dirty="0"/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5181600" y="1961732"/>
            <a:ext cx="3204072" cy="4263595"/>
            <a:chOff x="476250" y="1967958"/>
            <a:chExt cx="3204072" cy="4263595"/>
          </a:xfrm>
        </p:grpSpPr>
        <p:sp>
          <p:nvSpPr>
            <p:cNvPr id="27" name="Flowchart: Alternate Process 26"/>
            <p:cNvSpPr/>
            <p:nvPr/>
          </p:nvSpPr>
          <p:spPr>
            <a:xfrm>
              <a:off x="573479" y="4038600"/>
              <a:ext cx="3009900" cy="11430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Complete Data Collection Tool based on data provided in ‘non-standardized’ NOAs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63886" y="1967958"/>
              <a:ext cx="1828800" cy="369332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Group </a:t>
              </a:r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97186" y="5393353"/>
              <a:ext cx="23622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Complete Survey</a:t>
              </a:r>
              <a:endParaRPr lang="en-US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76250" y="2710279"/>
              <a:ext cx="3204072" cy="1116568"/>
              <a:chOff x="476250" y="2710279"/>
              <a:chExt cx="3204072" cy="1116568"/>
            </a:xfrm>
          </p:grpSpPr>
          <p:sp>
            <p:nvSpPr>
              <p:cNvPr id="31" name="Vertical Scroll 30"/>
              <p:cNvSpPr/>
              <p:nvPr/>
            </p:nvSpPr>
            <p:spPr>
              <a:xfrm>
                <a:off x="476250" y="2710279"/>
                <a:ext cx="946462" cy="1116568"/>
              </a:xfrm>
              <a:prstGeom prst="verticalScroll">
                <a:avLst/>
              </a:prstGeom>
              <a:solidFill>
                <a:schemeClr val="accent4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1</a:t>
                </a:r>
                <a:endParaRPr lang="en-US" dirty="0"/>
              </a:p>
            </p:txBody>
          </p:sp>
          <p:sp>
            <p:nvSpPr>
              <p:cNvPr id="32" name="Vertical Scroll 31"/>
              <p:cNvSpPr/>
              <p:nvPr/>
            </p:nvSpPr>
            <p:spPr>
              <a:xfrm>
                <a:off x="1605055" y="2710279"/>
                <a:ext cx="946462" cy="1116568"/>
              </a:xfrm>
              <a:prstGeom prst="verticalScroll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2</a:t>
                </a:r>
                <a:endParaRPr lang="en-US" dirty="0"/>
              </a:p>
            </p:txBody>
          </p:sp>
          <p:sp>
            <p:nvSpPr>
              <p:cNvPr id="36" name="Vertical Scroll 35"/>
              <p:cNvSpPr/>
              <p:nvPr/>
            </p:nvSpPr>
            <p:spPr>
              <a:xfrm>
                <a:off x="2733860" y="2710279"/>
                <a:ext cx="946462" cy="1116568"/>
              </a:xfrm>
              <a:prstGeom prst="verticalScroll">
                <a:avLst/>
              </a:prstGeom>
              <a:solidFill>
                <a:schemeClr val="accent3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NOA 3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32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NOA – POC Test </a:t>
            </a:r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Model Impact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880" y="703867"/>
            <a:ext cx="8406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Your feedback is an essential component of the Section 5 Grants Pilot!</a:t>
            </a:r>
            <a:endParaRPr lang="en-US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439282499"/>
              </p:ext>
            </p:extLst>
          </p:nvPr>
        </p:nvGraphicFramePr>
        <p:xfrm>
          <a:off x="1524000" y="135019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26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E353-FF3B-42D0-B944-9BB66310DC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NOA – POC Test </a:t>
            </a:r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Model </a:t>
            </a:r>
            <a:r>
              <a:rPr lang="en-US" sz="2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Next Steps</a:t>
            </a:r>
            <a:endParaRPr lang="en-US" sz="24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880" y="703867"/>
            <a:ext cx="84065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In order to complete the NOA – POC Test Model please follow the steps below:</a:t>
            </a:r>
          </a:p>
          <a:p>
            <a:endParaRPr 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Locate the ‘NOA – POC Test Model Participant Welcome Email’ from HHS DAP.  Inside you will find the following: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NOA Participant Instructions and Data Collection Tool (link to </a:t>
            </a:r>
            <a:r>
              <a:rPr lang="en-US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SurveyMonkey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 tool)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NOA Packet (Group A or B) for use in Test Model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NOA Follow Up Survey (link to </a:t>
            </a:r>
            <a:r>
              <a:rPr lang="en-US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SurveyMonkey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 tool)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A Copy of this Webinar Slide Deck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Review the NOA Participant Instructions attachment and follow the link to the </a:t>
            </a:r>
            <a:r>
              <a:rPr lang="en-US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SurveyMonkey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 based Data Collection Tool.  </a:t>
            </a:r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&lt;&lt;DCT LINK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&gt;&gt;</a:t>
            </a:r>
            <a:endParaRPr lang="en-US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Open the NOA Packet attachment and review the provided NOAs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 the Data Collection Tool via </a:t>
            </a:r>
            <a:r>
              <a:rPr lang="en-US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SurveyMonkey</a:t>
            </a: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 based on the NOA Packet and note how long it takes you to complete the exercise. </a:t>
            </a:r>
            <a:endParaRPr lang="en-US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 the NOA – POC Test Model Follow Up Survey. </a:t>
            </a:r>
            <a:r>
              <a:rPr lang="en-US" b="1" dirty="0" smtClean="0">
                <a:solidFill>
                  <a:prstClr val="black"/>
                </a:solidFill>
                <a:cs typeface="Arial" panose="020B0604020202020204" pitchFamily="34" charset="0"/>
              </a:rPr>
              <a:t>&lt;&lt;SURVEY LINK&gt;&gt;</a:t>
            </a:r>
          </a:p>
          <a:p>
            <a:pPr marL="342900" indent="-342900">
              <a:buFont typeface="+mj-lt"/>
              <a:buAutoNum type="arabicPeriod"/>
            </a:pPr>
            <a:endParaRPr lang="en-US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  <a:cs typeface="Arial" panose="020B0604020202020204" pitchFamily="34" charset="0"/>
              </a:rPr>
              <a:t>Email</a:t>
            </a:r>
            <a:r>
              <a:rPr lang="en-US" dirty="0">
                <a:cs typeface="Arial" panose="020B0604020202020204" pitchFamily="34" charset="0"/>
                <a:hlinkClick r:id="rId2"/>
              </a:rPr>
              <a:t> </a:t>
            </a:r>
            <a:r>
              <a:rPr lang="en-US" dirty="0" smtClean="0">
                <a:cs typeface="Arial" panose="020B0604020202020204" pitchFamily="34" charset="0"/>
                <a:hlinkClick r:id="rId3"/>
              </a:rPr>
              <a:t>DATAActPMO@hhs.gov</a:t>
            </a:r>
            <a:r>
              <a:rPr lang="en-US" dirty="0" smtClean="0">
                <a:cs typeface="Arial" panose="020B0604020202020204" pitchFamily="34" charset="0"/>
              </a:rPr>
              <a:t> regarding any questions or technical difficulties.</a:t>
            </a:r>
            <a:endParaRPr lang="en-US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257300" lvl="2" indent="-342900">
              <a:buFont typeface="+mj-lt"/>
              <a:buAutoNum type="alphaLcPeriod"/>
            </a:pPr>
            <a:endParaRPr lang="en-US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8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HS CFO Modern Presentation Protoype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HHS CFO Modern Presentation Protoype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828</Words>
  <Application>Microsoft Office PowerPoint</Application>
  <PresentationFormat>On-screen Show (4:3)</PresentationFormat>
  <Paragraphs>119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HHS CFO Modern Presentation Protoype Template 1</vt:lpstr>
      <vt:lpstr>2_HHS CFO Modern Presentation Protoype Template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 Hetzel</dc:creator>
  <cp:lastModifiedBy>pmcguigan</cp:lastModifiedBy>
  <cp:revision>38</cp:revision>
  <dcterms:created xsi:type="dcterms:W3CDTF">2016-08-25T16:25:17Z</dcterms:created>
  <dcterms:modified xsi:type="dcterms:W3CDTF">2016-09-07T18:15:55Z</dcterms:modified>
</cp:coreProperties>
</file>