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93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19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8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2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1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9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8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8B7BF-F5A8-469F-8318-54921642CC9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2C6A57-B949-4349-A226-BBD76E7A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6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Screenshots for 1652-0058 Generic 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Passenger Perception Survey Human Performance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MB Fast Track Survey_Page 1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B Fast Track Survey_Page 2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B Fast Track Survey_Page 3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B Fast Track Survey_Page 4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B Fast Track Survey_Page 5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B Fast Track Survey_Page 6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B Fast Track Survey_Page 7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11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Screenshots for 1652-0058 Generic 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Screenshots for 1652-0058 Generic IC</dc:title>
  <dc:creator>Christina A. Walsh</dc:creator>
  <cp:lastModifiedBy>Christina A. Walsh</cp:lastModifiedBy>
  <cp:revision>1</cp:revision>
  <dcterms:created xsi:type="dcterms:W3CDTF">2017-08-16T21:13:27Z</dcterms:created>
  <dcterms:modified xsi:type="dcterms:W3CDTF">2017-08-16T21:14:50Z</dcterms:modified>
</cp:coreProperties>
</file>