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15187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21009012-410D-440F-9C40-3B9CF1ED9A74}" type="datetimeFigureOut">
              <a:rPr lang="en-US" smtClean="0"/>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2989287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165336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8035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754590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95631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0009367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162608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00623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1878509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009012-410D-440F-9C40-3B9CF1ED9A74}"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60506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009012-410D-440F-9C40-3B9CF1ED9A74}"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226860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09012-410D-440F-9C40-3B9CF1ED9A74}" type="datetimeFigureOut">
              <a:rPr lang="en-US" smtClean="0"/>
              <a:t>10/11/2018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499408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009012-410D-440F-9C40-3B9CF1ED9A74}" type="datetimeFigureOut">
              <a:rPr lang="en-US" smtClean="0"/>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134003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009012-410D-440F-9C40-3B9CF1ED9A74}" type="datetimeFigureOut">
              <a:rPr lang="en-US" smtClean="0"/>
              <a:t>10/11/2018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388212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1009012-410D-440F-9C40-3B9CF1ED9A74}"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217769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1009012-410D-440F-9C40-3B9CF1ED9A74}"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E7AF5-911B-425F-978B-79E4F37350C3}" type="slidenum">
              <a:rPr lang="en-US" smtClean="0"/>
              <a:t>‹#›</a:t>
            </a:fld>
            <a:endParaRPr lang="en-US"/>
          </a:p>
        </p:txBody>
      </p:sp>
    </p:spTree>
    <p:extLst>
      <p:ext uri="{BB962C8B-B14F-4D97-AF65-F5344CB8AC3E}">
        <p14:creationId xmlns:p14="http://schemas.microsoft.com/office/powerpoint/2010/main" val="1452404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1009012-410D-440F-9C40-3B9CF1ED9A74}" type="datetimeFigureOut">
              <a:rPr lang="en-US" smtClean="0"/>
              <a:t>10/11/2018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BEE7AF5-911B-425F-978B-79E4F37350C3}" type="slidenum">
              <a:rPr lang="en-US" smtClean="0"/>
              <a:t>‹#›</a:t>
            </a:fld>
            <a:endParaRPr lang="en-US"/>
          </a:p>
        </p:txBody>
      </p:sp>
    </p:spTree>
    <p:extLst>
      <p:ext uri="{BB962C8B-B14F-4D97-AF65-F5344CB8AC3E}">
        <p14:creationId xmlns:p14="http://schemas.microsoft.com/office/powerpoint/2010/main" val="4750647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Passenger Perception Survey for TSA </a:t>
            </a:r>
            <a:r>
              <a:rPr lang="en-US" sz="4400" dirty="0" err="1"/>
              <a:t>Synect</a:t>
            </a:r>
            <a:r>
              <a:rPr lang="en-US" sz="4400" dirty="0"/>
              <a:t> Digital Signage Demonstration</a:t>
            </a:r>
          </a:p>
        </p:txBody>
      </p:sp>
      <p:sp>
        <p:nvSpPr>
          <p:cNvPr id="3" name="Subtitle 2"/>
          <p:cNvSpPr>
            <a:spLocks noGrp="1"/>
          </p:cNvSpPr>
          <p:nvPr>
            <p:ph type="subTitle" idx="1"/>
          </p:nvPr>
        </p:nvSpPr>
        <p:spPr/>
        <p:txBody>
          <a:bodyPr>
            <a:normAutofit/>
          </a:bodyPr>
          <a:lstStyle/>
          <a:p>
            <a:r>
              <a:rPr lang="en-US" sz="3600" dirty="0" smtClean="0"/>
              <a:t>Postcard </a:t>
            </a:r>
            <a:endParaRPr lang="en-US" sz="3600" dirty="0"/>
          </a:p>
        </p:txBody>
      </p:sp>
    </p:spTree>
    <p:extLst>
      <p:ext uri="{BB962C8B-B14F-4D97-AF65-F5344CB8AC3E}">
        <p14:creationId xmlns:p14="http://schemas.microsoft.com/office/powerpoint/2010/main" val="2121040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28975" y="1838325"/>
            <a:ext cx="5734050" cy="3181350"/>
          </a:xfrm>
          <a:prstGeom prst="rect">
            <a:avLst/>
          </a:prstGeom>
        </p:spPr>
      </p:pic>
      <p:sp>
        <p:nvSpPr>
          <p:cNvPr id="3" name="TextBox 2"/>
          <p:cNvSpPr txBox="1"/>
          <p:nvPr/>
        </p:nvSpPr>
        <p:spPr>
          <a:xfrm>
            <a:off x="3773214" y="4456386"/>
            <a:ext cx="1818289" cy="369332"/>
          </a:xfrm>
          <a:prstGeom prst="rect">
            <a:avLst/>
          </a:prstGeom>
          <a:solidFill>
            <a:schemeClr val="tx1"/>
          </a:solidFill>
        </p:spPr>
        <p:txBody>
          <a:bodyPr wrap="square" rtlCol="0">
            <a:spAutoFit/>
          </a:bodyPr>
          <a:lstStyle/>
          <a:p>
            <a:endParaRPr lang="en-US" dirty="0"/>
          </a:p>
        </p:txBody>
      </p:sp>
    </p:spTree>
    <p:extLst>
      <p:ext uri="{BB962C8B-B14F-4D97-AF65-F5344CB8AC3E}">
        <p14:creationId xmlns:p14="http://schemas.microsoft.com/office/powerpoint/2010/main" val="240998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1447" y="1689309"/>
            <a:ext cx="7819697" cy="2585323"/>
          </a:xfrm>
          <a:prstGeom prst="rect">
            <a:avLst/>
          </a:prstGeom>
        </p:spPr>
        <p:txBody>
          <a:bodyPr wrap="square">
            <a:spAutoFit/>
          </a:bodyPr>
          <a:lstStyle/>
          <a:p>
            <a:pPr>
              <a:tabLst>
                <a:tab pos="2743200" algn="ctr"/>
                <a:tab pos="5486400" algn="r"/>
                <a:tab pos="2743200" algn="ctr"/>
                <a:tab pos="2971800" algn="ctr"/>
                <a:tab pos="5715000" algn="r"/>
              </a:tabLst>
            </a:pPr>
            <a:r>
              <a:rPr lang="en-US" b="1" dirty="0">
                <a:latin typeface="Times New Roman" panose="02020603050405020304" pitchFamily="18" charset="0"/>
                <a:ea typeface="Times New Roman" panose="02020603050405020304" pitchFamily="18" charset="0"/>
              </a:rPr>
              <a:t>Paperwork Reduction Act Statement</a:t>
            </a:r>
            <a:r>
              <a:rPr lang="en-US" dirty="0">
                <a:latin typeface="Times New Roman" panose="02020603050405020304" pitchFamily="18" charset="0"/>
                <a:ea typeface="Times New Roman" panose="02020603050405020304" pitchFamily="18" charset="0"/>
              </a:rPr>
              <a:t>: TSA is collecting this information to assess passenger experience with digital signage.  The public burden for this voluntary collection of information is estimated to be approximately 1.5 minutes.  An agency may not conduct or sponsor, and persons are not required to respond to a collection of information, unless it displays a valid OMB control number.  The OMB control number assigned to this collection is 1652-0058, which expires 07/31/2019.  Send comments regarding this burden estimate or collection to: TSA-11, Attention: PRA 1652-0058, Passenger Perception Survey for TSA </a:t>
            </a:r>
            <a:r>
              <a:rPr lang="en-US" dirty="0" err="1">
                <a:latin typeface="Times New Roman" panose="02020603050405020304" pitchFamily="18" charset="0"/>
                <a:ea typeface="Times New Roman" panose="02020603050405020304" pitchFamily="18" charset="0"/>
              </a:rPr>
              <a:t>Synect</a:t>
            </a:r>
            <a:r>
              <a:rPr lang="en-US" dirty="0">
                <a:latin typeface="Times New Roman" panose="02020603050405020304" pitchFamily="18" charset="0"/>
                <a:ea typeface="Times New Roman" panose="02020603050405020304" pitchFamily="18" charset="0"/>
              </a:rPr>
              <a:t> Digital Signage Demonstration, 601 South 12th Street, Arlington, VA 20598-6011.</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61777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TotalTime>
  <Words>127</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Times New Roman</vt:lpstr>
      <vt:lpstr>Wingdings 3</vt:lpstr>
      <vt:lpstr>Slice</vt:lpstr>
      <vt:lpstr>Passenger Perception Survey for TSA Synect Digital Signage Demonstration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Passenger Perception Survey for TSA Synect Digital Signage Demonstration</dc:title>
  <dc:creator>Christina A. Walsh</dc:creator>
  <cp:lastModifiedBy>Christina A. Walsh</cp:lastModifiedBy>
  <cp:revision>2</cp:revision>
  <dcterms:created xsi:type="dcterms:W3CDTF">2018-10-11T18:04:43Z</dcterms:created>
  <dcterms:modified xsi:type="dcterms:W3CDTF">2018-10-11T18:07:53Z</dcterms:modified>
</cp:coreProperties>
</file>