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15" autoAdjust="0"/>
    <p:restoredTop sz="94660"/>
  </p:normalViewPr>
  <p:slideViewPr>
    <p:cSldViewPr snapToGrid="0">
      <p:cViewPr>
        <p:scale>
          <a:sx n="60" d="100"/>
          <a:sy n="60" d="100"/>
        </p:scale>
        <p:origin x="1548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48D-C9C0-4671-B926-10EB14F872B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3820-F3FB-4DBD-B3EA-7D645C76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7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48D-C9C0-4671-B926-10EB14F872B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3820-F3FB-4DBD-B3EA-7D645C76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7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48D-C9C0-4671-B926-10EB14F872B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3820-F3FB-4DBD-B3EA-7D645C76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4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48D-C9C0-4671-B926-10EB14F872B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3820-F3FB-4DBD-B3EA-7D645C76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48D-C9C0-4671-B926-10EB14F872B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3820-F3FB-4DBD-B3EA-7D645C76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48D-C9C0-4671-B926-10EB14F872B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3820-F3FB-4DBD-B3EA-7D645C76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48D-C9C0-4671-B926-10EB14F872B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3820-F3FB-4DBD-B3EA-7D645C76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48D-C9C0-4671-B926-10EB14F872B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3820-F3FB-4DBD-B3EA-7D645C76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4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48D-C9C0-4671-B926-10EB14F872B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3820-F3FB-4DBD-B3EA-7D645C76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0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48D-C9C0-4671-B926-10EB14F872B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3820-F3FB-4DBD-B3EA-7D645C76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4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C48D-C9C0-4671-B926-10EB14F872B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3820-F3FB-4DBD-B3EA-7D645C76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4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C48D-C9C0-4671-B926-10EB14F872B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3820-F3FB-4DBD-B3EA-7D645C76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3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2" t="-2807" r="41579" b="2807"/>
          <a:stretch/>
        </p:blipFill>
        <p:spPr>
          <a:xfrm>
            <a:off x="-3641559" y="-2388269"/>
            <a:ext cx="18175705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64" t="1537" r="41950" b="-1537"/>
          <a:stretch/>
        </p:blipFill>
        <p:spPr>
          <a:xfrm>
            <a:off x="-3962400" y="-3208420"/>
            <a:ext cx="17517979" cy="104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Meredith</dc:creator>
  <cp:lastModifiedBy>Williams, Meredith</cp:lastModifiedBy>
  <cp:revision>5</cp:revision>
  <dcterms:created xsi:type="dcterms:W3CDTF">2016-07-22T18:53:50Z</dcterms:created>
  <dcterms:modified xsi:type="dcterms:W3CDTF">2016-07-22T19:14:56Z</dcterms:modified>
</cp:coreProperties>
</file>