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-3948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D4EB5-8AB6-4700-A765-B84EF8921293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46F9-6029-404A-9583-4EF3CB177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916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D4EB5-8AB6-4700-A765-B84EF8921293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46F9-6029-404A-9583-4EF3CB177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706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D4EB5-8AB6-4700-A765-B84EF8921293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46F9-6029-404A-9583-4EF3CB177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687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D4EB5-8AB6-4700-A765-B84EF8921293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46F9-6029-404A-9583-4EF3CB177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554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D4EB5-8AB6-4700-A765-B84EF8921293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46F9-6029-404A-9583-4EF3CB177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33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D4EB5-8AB6-4700-A765-B84EF8921293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46F9-6029-404A-9583-4EF3CB177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389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D4EB5-8AB6-4700-A765-B84EF8921293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46F9-6029-404A-9583-4EF3CB177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731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D4EB5-8AB6-4700-A765-B84EF8921293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46F9-6029-404A-9583-4EF3CB177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312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D4EB5-8AB6-4700-A765-B84EF8921293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46F9-6029-404A-9583-4EF3CB177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12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D4EB5-8AB6-4700-A765-B84EF8921293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46F9-6029-404A-9583-4EF3CB177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74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D4EB5-8AB6-4700-A765-B84EF8921293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46F9-6029-404A-9583-4EF3CB177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508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D4EB5-8AB6-4700-A765-B84EF8921293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B46F9-6029-404A-9583-4EF3CB177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62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-309" t="1092" r="41719" b="-1092"/>
          <a:stretch/>
        </p:blipFill>
        <p:spPr>
          <a:xfrm>
            <a:off x="3561346" y="-1915027"/>
            <a:ext cx="18372221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409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U.S. Department of Energy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Williams, Meredith</dc:creator>
  <cp:lastModifiedBy>Williams, Meredith</cp:lastModifiedBy>
  <cp:revision>2</cp:revision>
  <dcterms:created xsi:type="dcterms:W3CDTF">2016-02-26T20:08:34Z</dcterms:created>
  <dcterms:modified xsi:type="dcterms:W3CDTF">2016-02-26T20:16:15Z</dcterms:modified>
</cp:coreProperties>
</file>