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revisionInfo.xml" ContentType="application/vnd.ms-powerpoint.revisioninfo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3" r:id="rId2"/>
    <p:sldId id="261" r:id="rId3"/>
    <p:sldId id="260" r:id="rId4"/>
    <p:sldId id="262" r:id="rId5"/>
    <p:sldId id="256" r:id="rId6"/>
    <p:sldId id="266" r:id="rId7"/>
    <p:sldId id="259" r:id="rId8"/>
    <p:sldId id="264" r:id="rId9"/>
    <p:sldId id="257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6A38"/>
    <a:srgbClr val="7F7F7F"/>
    <a:srgbClr val="75787B"/>
    <a:srgbClr val="3767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EE12C1-6108-4388-95EE-792D20A69CAD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E2FCC7-BC5D-4E09-928E-2DC90EBA4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416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Have you ever contacted</a:t>
            </a:r>
            <a:r>
              <a:rPr lang="en-US" baseline="0" dirty="0"/>
              <a:t> customer support?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4A2C8-6C88-4E71-83EE-698B9D4FE2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2549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Have you ever contacted</a:t>
            </a:r>
            <a:r>
              <a:rPr lang="en-US" baseline="0" dirty="0"/>
              <a:t> customer support?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4A2C8-6C88-4E71-83EE-698B9D4FE2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770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1867360" y="727200"/>
            <a:ext cx="5400000" cy="540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6238" y="5864231"/>
            <a:ext cx="4195761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350" b="1">
                <a:solidFill>
                  <a:schemeClr val="tx1"/>
                </a:solidFill>
              </a:defRPr>
            </a:lvl1pPr>
            <a:lvl2pPr marL="0" indent="0" algn="l">
              <a:buNone/>
              <a:defRPr sz="1200" b="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 dirty="0"/>
              <a:t>Click to edit Master title style</a:t>
            </a:r>
          </a:p>
          <a:p>
            <a:pPr lvl="1"/>
            <a:r>
              <a:rPr lang="en-US" noProof="0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9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75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377991" y="378000"/>
            <a:ext cx="1620000" cy="307976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8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54844410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9" y="651601"/>
            <a:ext cx="8371762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9" y="317501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376238" y="1665290"/>
            <a:ext cx="8374062" cy="471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>
              <a:buFontTx/>
              <a:buNone/>
              <a:defRPr sz="1200" b="0"/>
            </a:lvl1pPr>
            <a:lvl2pPr marL="133350" indent="-133350" algn="l">
              <a:buClrTx/>
              <a:buSzPct val="100000"/>
              <a:buFont typeface="Arial" panose="020B0604020202020204" pitchFamily="34" charset="0"/>
              <a:buChar char="•"/>
              <a:defRPr sz="1200" b="0"/>
            </a:lvl2pPr>
            <a:lvl3pPr marL="285750" indent="-133350" algn="l">
              <a:buClrTx/>
              <a:buSzPct val="100000"/>
              <a:buFont typeface="Arial" panose="020B0604020202020204" pitchFamily="34" charset="0"/>
              <a:buChar char="−"/>
              <a:defRPr sz="1200"/>
            </a:lvl3pPr>
            <a:lvl4pPr marL="438150" indent="-133350" algn="l">
              <a:buClrTx/>
              <a:buSzPct val="100000"/>
              <a:buFont typeface="Arial" panose="020B0604020202020204" pitchFamily="34" charset="0"/>
              <a:buChar char="◦"/>
              <a:defRPr sz="1200"/>
            </a:lvl4pPr>
            <a:lvl5pPr marL="590550" indent="-133350" algn="l">
              <a:buClrTx/>
              <a:buSzPct val="100000"/>
              <a:buFont typeface="Arial" panose="020B0604020202020204" pitchFamily="34" charset="0"/>
              <a:buChar char="−"/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7114231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1"/>
            <a:ext cx="8391525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501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376240" y="2052001"/>
            <a:ext cx="8391524" cy="40690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76240" y="1665289"/>
            <a:ext cx="8391524" cy="392112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2869137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1"/>
            <a:ext cx="8391525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501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378000" y="2051999"/>
            <a:ext cx="2660904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76237" y="1665289"/>
            <a:ext cx="2660904" cy="392112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7" name="Chart Placeholder 3"/>
          <p:cNvSpPr>
            <a:spLocks noGrp="1"/>
          </p:cNvSpPr>
          <p:nvPr>
            <p:ph type="chart" sz="quarter" idx="19"/>
          </p:nvPr>
        </p:nvSpPr>
        <p:spPr>
          <a:xfrm>
            <a:off x="3227388" y="2051999"/>
            <a:ext cx="2660904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3227388" y="1665289"/>
            <a:ext cx="2660904" cy="392112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9" name="Chart Placeholder 3"/>
          <p:cNvSpPr>
            <a:spLocks noGrp="1"/>
          </p:cNvSpPr>
          <p:nvPr>
            <p:ph type="chart" sz="quarter" idx="21"/>
          </p:nvPr>
        </p:nvSpPr>
        <p:spPr>
          <a:xfrm>
            <a:off x="6094797" y="2051999"/>
            <a:ext cx="2660904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6094797" y="1659145"/>
            <a:ext cx="2660904" cy="398256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9686020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9" y="317501"/>
            <a:ext cx="840200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9" y="651601"/>
            <a:ext cx="8402002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>
          <a:xfrm>
            <a:off x="376239" y="1665290"/>
            <a:ext cx="3979184" cy="4716461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tabLst>
                <a:tab pos="3771900" algn="r"/>
              </a:tabLst>
              <a:defRPr b="0"/>
            </a:lvl1pPr>
            <a:lvl2pPr marL="76200" indent="-76200" algn="l">
              <a:buClrTx/>
              <a:buSzPct val="100000"/>
              <a:buFont typeface="Arial" panose="020B0604020202020204" pitchFamily="34" charset="0"/>
              <a:buChar char="•"/>
              <a:tabLst>
                <a:tab pos="3771900" algn="r"/>
              </a:tabLst>
              <a:defRPr b="0"/>
            </a:lvl2pPr>
            <a:lvl3pPr marL="171450" indent="-7620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b="0"/>
            </a:lvl3pPr>
            <a:lvl4pPr marL="266700" indent="-76200" algn="l">
              <a:buClrTx/>
              <a:buSzPct val="100000"/>
              <a:buFont typeface="Arial" panose="020B0604020202020204" pitchFamily="34" charset="0"/>
              <a:buChar char="◦"/>
              <a:tabLst>
                <a:tab pos="3771900" algn="r"/>
              </a:tabLst>
              <a:defRPr b="0"/>
            </a:lvl4pPr>
            <a:lvl5pPr marL="361950" indent="-7620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b="0"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>
          <a:xfrm>
            <a:off x="4786155" y="1665290"/>
            <a:ext cx="3992086" cy="4716461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tabLst>
                <a:tab pos="3771900" algn="r"/>
              </a:tabLst>
              <a:defRPr b="0"/>
            </a:lvl1pPr>
            <a:lvl2pPr marL="76200" indent="-76200" algn="l">
              <a:buClrTx/>
              <a:buSzPct val="100000"/>
              <a:buFont typeface="Arial" panose="020B0604020202020204" pitchFamily="34" charset="0"/>
              <a:buChar char="•"/>
              <a:tabLst>
                <a:tab pos="3771900" algn="r"/>
              </a:tabLst>
              <a:defRPr b="0"/>
            </a:lvl2pPr>
            <a:lvl3pPr marL="171450" indent="-7620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b="0"/>
            </a:lvl3pPr>
            <a:lvl4pPr marL="266700" indent="-76200" algn="l">
              <a:buClrTx/>
              <a:buSzPct val="100000"/>
              <a:buFont typeface="Arial" panose="020B0604020202020204" pitchFamily="34" charset="0"/>
              <a:buChar char="◦"/>
              <a:tabLst>
                <a:tab pos="3771900" algn="r"/>
              </a:tabLst>
              <a:defRPr b="0"/>
            </a:lvl4pPr>
            <a:lvl5pPr marL="361950" indent="-7620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b="0"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667815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1"/>
            <a:ext cx="8391525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500"/>
            <a:ext cx="8391525" cy="3341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0"/>
          </p:nvPr>
        </p:nvSpPr>
        <p:spPr>
          <a:xfrm>
            <a:off x="376238" y="1665290"/>
            <a:ext cx="3979185" cy="47164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FontTx/>
              <a:buNone/>
              <a:tabLst>
                <a:tab pos="3771900" algn="r"/>
              </a:tabLst>
              <a:defRPr sz="1200" b="0"/>
            </a:lvl1pPr>
            <a:lvl2pPr marL="133350" indent="-133350" algn="l">
              <a:buClrTx/>
              <a:buSzPct val="100000"/>
              <a:buFont typeface="Arial" panose="020B0604020202020204" pitchFamily="34" charset="0"/>
              <a:buChar char="•"/>
              <a:tabLst>
                <a:tab pos="3771900" algn="r"/>
              </a:tabLst>
              <a:defRPr sz="1200" b="0"/>
            </a:lvl2pPr>
            <a:lvl3pPr marL="285750" indent="-13335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sz="1200" b="0"/>
            </a:lvl3pPr>
            <a:lvl4pPr marL="438150" indent="-133350" algn="l">
              <a:buClrTx/>
              <a:buSzPct val="100000"/>
              <a:buFont typeface="Arial" panose="020B0604020202020204" pitchFamily="34" charset="0"/>
              <a:buChar char="◦"/>
              <a:tabLst>
                <a:tab pos="3771900" algn="r"/>
              </a:tabLst>
              <a:defRPr sz="1200" b="0"/>
            </a:lvl4pPr>
            <a:lvl5pPr marL="590550" indent="-13335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b="0" baseline="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20"/>
          </p:nvPr>
        </p:nvSpPr>
        <p:spPr>
          <a:xfrm>
            <a:off x="4788000" y="1665290"/>
            <a:ext cx="3979763" cy="47164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FontTx/>
              <a:buNone/>
              <a:tabLst>
                <a:tab pos="3771900" algn="r"/>
              </a:tabLst>
              <a:defRPr sz="1200" b="0"/>
            </a:lvl1pPr>
            <a:lvl2pPr marL="133350" indent="-133350" algn="l">
              <a:buClrTx/>
              <a:buSzPct val="100000"/>
              <a:buFont typeface="Arial" panose="020B0604020202020204" pitchFamily="34" charset="0"/>
              <a:buChar char="•"/>
              <a:tabLst>
                <a:tab pos="3771900" algn="r"/>
              </a:tabLst>
              <a:defRPr sz="1200" b="0"/>
            </a:lvl2pPr>
            <a:lvl3pPr marL="285750" indent="-13335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sz="1200" b="0"/>
            </a:lvl3pPr>
            <a:lvl4pPr marL="438150" indent="-133350" algn="l">
              <a:buClrTx/>
              <a:buSzPct val="100000"/>
              <a:buFont typeface="Arial" panose="020B0604020202020204" pitchFamily="34" charset="0"/>
              <a:buChar char="◦"/>
              <a:tabLst>
                <a:tab pos="3771900" algn="r"/>
              </a:tabLst>
              <a:defRPr sz="1200" b="0"/>
            </a:lvl4pPr>
            <a:lvl5pPr marL="590550" indent="-13335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b="0" baseline="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54512773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quarter" idx="10"/>
          </p:nvPr>
        </p:nvSpPr>
        <p:spPr>
          <a:xfrm>
            <a:off x="376239" y="1665290"/>
            <a:ext cx="4016374" cy="4455725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tabLst>
                <a:tab pos="3771900" algn="r"/>
              </a:tabLst>
              <a:defRPr sz="750" b="0"/>
            </a:lvl1pPr>
            <a:lvl2pPr marL="76200" indent="-76200" algn="l">
              <a:buClrTx/>
              <a:buSzPct val="100000"/>
              <a:buFont typeface="Arial" panose="020B0604020202020204" pitchFamily="34" charset="0"/>
              <a:buChar char="•"/>
              <a:tabLst>
                <a:tab pos="3771900" algn="r"/>
              </a:tabLst>
              <a:defRPr sz="750" b="0"/>
            </a:lvl2pPr>
            <a:lvl3pPr marL="171450" indent="-7620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sz="750" b="0"/>
            </a:lvl3pPr>
            <a:lvl4pPr marL="266700" indent="-76200" algn="l">
              <a:buClrTx/>
              <a:buSzPct val="100000"/>
              <a:buFont typeface="Arial" panose="020B0604020202020204" pitchFamily="34" charset="0"/>
              <a:buChar char="◦"/>
              <a:tabLst>
                <a:tab pos="3771900" algn="r"/>
              </a:tabLst>
              <a:defRPr sz="750" b="0"/>
            </a:lvl4pPr>
            <a:lvl5pPr marL="361950" indent="-7620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sz="750" b="0"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4755917" y="2125013"/>
            <a:ext cx="4011846" cy="3996000"/>
          </a:xfr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4755917" y="1665288"/>
            <a:ext cx="4011846" cy="420687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1"/>
            <a:ext cx="8391525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501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023428067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4755915" y="2125013"/>
            <a:ext cx="4005072" cy="399600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4755916" y="1665288"/>
            <a:ext cx="4005072" cy="420687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1"/>
            <a:ext cx="8391525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501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4"/>
          </p:nvPr>
        </p:nvSpPr>
        <p:spPr>
          <a:xfrm>
            <a:off x="376239" y="2125013"/>
            <a:ext cx="4004297" cy="399600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376237" y="1665288"/>
            <a:ext cx="4004298" cy="420687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9741881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40" y="317501"/>
            <a:ext cx="8391524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376238" y="1665289"/>
            <a:ext cx="3323893" cy="4716463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tabLst>
                <a:tab pos="3771900" algn="r"/>
              </a:tabLst>
              <a:defRPr b="0"/>
            </a:lvl1pPr>
            <a:lvl2pPr marL="76200" indent="-76200" algn="l">
              <a:buClrTx/>
              <a:buSzPct val="100000"/>
              <a:buFont typeface="Arial" panose="020B0604020202020204" pitchFamily="34" charset="0"/>
              <a:buChar char="•"/>
              <a:tabLst>
                <a:tab pos="3771900" algn="r"/>
              </a:tabLst>
              <a:defRPr b="0"/>
            </a:lvl2pPr>
            <a:lvl3pPr marL="171450" indent="-7620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b="0"/>
            </a:lvl3pPr>
            <a:lvl4pPr marL="266700" indent="-76200" algn="l">
              <a:buClrTx/>
              <a:buSzPct val="100000"/>
              <a:buFont typeface="Arial" panose="020B0604020202020204" pitchFamily="34" charset="0"/>
              <a:buChar char="◦"/>
              <a:tabLst>
                <a:tab pos="3771900" algn="r"/>
              </a:tabLst>
              <a:defRPr b="0"/>
            </a:lvl4pPr>
            <a:lvl5pPr marL="361950" indent="-7620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b="0"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4087762" y="1700215"/>
            <a:ext cx="4680000" cy="4681537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tabLst>
                <a:tab pos="3771900" algn="r"/>
              </a:tabLst>
              <a:defRPr b="0"/>
            </a:lvl1pPr>
            <a:lvl2pPr marL="76200" indent="-76200" algn="l">
              <a:buClrTx/>
              <a:buSzPct val="100000"/>
              <a:buFont typeface="Arial" panose="020B0604020202020204" pitchFamily="34" charset="0"/>
              <a:buChar char="•"/>
              <a:tabLst>
                <a:tab pos="3771900" algn="r"/>
              </a:tabLst>
              <a:defRPr b="0"/>
            </a:lvl2pPr>
            <a:lvl3pPr marL="171450" indent="-7620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b="0"/>
            </a:lvl3pPr>
            <a:lvl4pPr marL="266700" indent="-76200" algn="l">
              <a:buClrTx/>
              <a:buSzPct val="100000"/>
              <a:buFont typeface="Arial" panose="020B0604020202020204" pitchFamily="34" charset="0"/>
              <a:buChar char="◦"/>
              <a:tabLst>
                <a:tab pos="3771900" algn="r"/>
              </a:tabLst>
              <a:defRPr b="0"/>
            </a:lvl4pPr>
            <a:lvl5pPr marL="361950" indent="-7620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b="0"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1"/>
            <a:ext cx="8391525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739335504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with quo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500"/>
            <a:ext cx="8391525" cy="3341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5683412" y="1658680"/>
            <a:ext cx="3084351" cy="472307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tabLst>
                <a:tab pos="3771900" algn="r"/>
              </a:tabLst>
              <a:defRPr sz="1650">
                <a:solidFill>
                  <a:schemeClr val="accent3"/>
                </a:solidFill>
              </a:defRPr>
            </a:lvl1pPr>
            <a:lvl2pPr>
              <a:tabLst>
                <a:tab pos="3771900" algn="r"/>
              </a:tabLst>
              <a:defRPr/>
            </a:lvl2pPr>
            <a:lvl3pPr>
              <a:tabLst>
                <a:tab pos="3771900" algn="r"/>
              </a:tabLst>
              <a:defRPr/>
            </a:lvl3pPr>
            <a:lvl4pPr>
              <a:tabLst>
                <a:tab pos="3771900" algn="r"/>
              </a:tabLst>
              <a:defRPr/>
            </a:lvl4pPr>
            <a:lvl5pPr>
              <a:tabLst>
                <a:tab pos="3771900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376238" y="1665288"/>
            <a:ext cx="4879761" cy="4716462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tabLst>
                <a:tab pos="3771900" algn="r"/>
              </a:tabLst>
              <a:defRPr b="0"/>
            </a:lvl1pPr>
            <a:lvl2pPr marL="76200" indent="-76200" algn="l">
              <a:buClrTx/>
              <a:buSzPct val="100000"/>
              <a:buFont typeface="Arial" panose="020B0604020202020204" pitchFamily="34" charset="0"/>
              <a:buChar char="•"/>
              <a:tabLst>
                <a:tab pos="3771900" algn="r"/>
              </a:tabLst>
              <a:defRPr b="0"/>
            </a:lvl2pPr>
            <a:lvl3pPr marL="171450" indent="-7620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b="0"/>
            </a:lvl3pPr>
            <a:lvl4pPr marL="266700" indent="-76200" algn="l">
              <a:buClrTx/>
              <a:buSzPct val="100000"/>
              <a:buFont typeface="Arial" panose="020B0604020202020204" pitchFamily="34" charset="0"/>
              <a:buChar char="◦"/>
              <a:tabLst>
                <a:tab pos="3771900" algn="r"/>
              </a:tabLst>
              <a:defRPr b="0"/>
            </a:lvl4pPr>
            <a:lvl5pPr marL="361950" indent="-7620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b="0"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40" y="651601"/>
            <a:ext cx="8391524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500290013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2"/>
            <a:ext cx="8391525" cy="3341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76237" y="1700213"/>
            <a:ext cx="2029968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2495412" y="1700213"/>
            <a:ext cx="2029968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614587" y="1700213"/>
            <a:ext cx="2029968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6733763" y="1700213"/>
            <a:ext cx="2029968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6237" y="3124200"/>
            <a:ext cx="2029968" cy="3257548"/>
          </a:xfrm>
        </p:spPr>
        <p:txBody>
          <a:bodyPr/>
          <a:lstStyle>
            <a:lvl1pPr marL="0" indent="0" algn="l">
              <a:buFontTx/>
              <a:buNone/>
              <a:defRPr b="1">
                <a:solidFill>
                  <a:schemeClr val="tx1"/>
                </a:solidFill>
              </a:defRPr>
            </a:lvl1pPr>
            <a:lvl2pPr marL="76200" indent="-762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b="0">
                <a:solidFill>
                  <a:schemeClr val="tx1"/>
                </a:solidFill>
              </a:defRPr>
            </a:lvl2pPr>
            <a:lvl3pPr marL="171450" indent="-762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−"/>
              <a:defRPr b="0">
                <a:solidFill>
                  <a:schemeClr val="tx1"/>
                </a:solidFill>
              </a:defRPr>
            </a:lvl3pPr>
            <a:lvl4pPr marL="266700" indent="-762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◦"/>
              <a:defRPr b="0">
                <a:solidFill>
                  <a:schemeClr val="tx1"/>
                </a:solidFill>
              </a:defRPr>
            </a:lvl4pPr>
            <a:lvl5pPr marL="361950" indent="-762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−"/>
              <a:defRPr b="0" baseline="0">
                <a:solidFill>
                  <a:schemeClr val="tx1"/>
                </a:solidFill>
              </a:defRPr>
            </a:lvl5pPr>
            <a:lvl6pPr marL="267300" indent="-1323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267300" indent="-132300">
              <a:spcAft>
                <a:spcPts val="0"/>
              </a:spcAft>
              <a:defRPr/>
            </a:lvl7pPr>
            <a:lvl8pPr marL="267300" indent="-132300">
              <a:spcAft>
                <a:spcPts val="0"/>
              </a:spcAft>
              <a:defRPr/>
            </a:lvl8pPr>
            <a:lvl9pPr marL="267300" indent="-1323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621995" y="3120552"/>
            <a:ext cx="2029968" cy="3261199"/>
          </a:xfrm>
        </p:spPr>
        <p:txBody>
          <a:bodyPr vert="horz" lIns="0" tIns="0" rIns="0" bIns="0" rtlCol="0">
            <a:noAutofit/>
          </a:bodyPr>
          <a:lstStyle>
            <a:lvl1pPr>
              <a:defRPr lang="en-US" b="1" noProof="0" dirty="0" smtClean="0"/>
            </a:lvl1pPr>
            <a:lvl2pPr>
              <a:defRPr lang="en-US" b="0" noProof="0" dirty="0" smtClean="0"/>
            </a:lvl2pPr>
            <a:lvl3pPr>
              <a:defRPr lang="en-US" b="0" noProof="0" dirty="0" smtClean="0"/>
            </a:lvl3pPr>
            <a:lvl4pPr>
              <a:defRPr lang="en-US" b="0" noProof="0" dirty="0" smtClean="0"/>
            </a:lvl4pPr>
            <a:lvl5pPr>
              <a:defRPr lang="en-US" b="0" noProof="0" dirty="0"/>
            </a:lvl5pPr>
          </a:lstStyle>
          <a:p>
            <a:pPr lvl="0">
              <a:buFontTx/>
            </a:pPr>
            <a:r>
              <a:rPr lang="en-US" noProof="0"/>
              <a:t>Edit Master text styles</a:t>
            </a:r>
          </a:p>
          <a:p>
            <a:pPr lvl="1">
              <a:buFontTx/>
            </a:pPr>
            <a:r>
              <a:rPr lang="en-US" noProof="0"/>
              <a:t>Second level</a:t>
            </a:r>
          </a:p>
          <a:p>
            <a:pPr lvl="2">
              <a:buFontTx/>
            </a:pPr>
            <a:r>
              <a:rPr lang="en-US" noProof="0"/>
              <a:t>Third level</a:t>
            </a:r>
          </a:p>
          <a:p>
            <a:pPr lvl="3">
              <a:buFontTx/>
            </a:pPr>
            <a:r>
              <a:rPr lang="en-US" noProof="0"/>
              <a:t>Fourth level</a:t>
            </a:r>
          </a:p>
          <a:p>
            <a:pPr lvl="4">
              <a:buFontTx/>
            </a:pPr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499116" y="3124201"/>
            <a:ext cx="2029968" cy="3257549"/>
          </a:xfrm>
        </p:spPr>
        <p:txBody>
          <a:bodyPr vert="horz" lIns="0" tIns="0" rIns="0" bIns="0" rtlCol="0">
            <a:noAutofit/>
          </a:bodyPr>
          <a:lstStyle>
            <a:lvl1pPr>
              <a:defRPr lang="en-US" b="1" noProof="0" dirty="0" smtClean="0"/>
            </a:lvl1pPr>
            <a:lvl2pPr>
              <a:defRPr lang="en-US" b="0" noProof="0" dirty="0" smtClean="0"/>
            </a:lvl2pPr>
            <a:lvl3pPr>
              <a:defRPr lang="en-US" b="0" noProof="0" dirty="0" smtClean="0"/>
            </a:lvl3pPr>
            <a:lvl4pPr>
              <a:defRPr lang="en-US" b="0" noProof="0" dirty="0" smtClean="0"/>
            </a:lvl4pPr>
            <a:lvl5pPr>
              <a:defRPr lang="en-US" b="0" noProof="0" dirty="0"/>
            </a:lvl5pPr>
          </a:lstStyle>
          <a:p>
            <a:pPr lvl="0">
              <a:buFontTx/>
            </a:pPr>
            <a:r>
              <a:rPr lang="en-US" noProof="0"/>
              <a:t>Edit Master text styles</a:t>
            </a:r>
          </a:p>
          <a:p>
            <a:pPr lvl="1">
              <a:buFontTx/>
            </a:pPr>
            <a:r>
              <a:rPr lang="en-US" noProof="0"/>
              <a:t>Second level</a:t>
            </a:r>
          </a:p>
          <a:p>
            <a:pPr lvl="2">
              <a:buFontTx/>
            </a:pPr>
            <a:r>
              <a:rPr lang="en-US" noProof="0"/>
              <a:t>Third level</a:t>
            </a:r>
          </a:p>
          <a:p>
            <a:pPr lvl="3">
              <a:buFontTx/>
            </a:pPr>
            <a:r>
              <a:rPr lang="en-US" noProof="0"/>
              <a:t>Fourth level</a:t>
            </a:r>
          </a:p>
          <a:p>
            <a:pPr lvl="4">
              <a:buFontTx/>
            </a:pPr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744875" y="3108508"/>
            <a:ext cx="2029968" cy="3273240"/>
          </a:xfrm>
        </p:spPr>
        <p:txBody>
          <a:bodyPr vert="horz" lIns="0" tIns="0" rIns="0" bIns="0" rtlCol="0">
            <a:noAutofit/>
          </a:bodyPr>
          <a:lstStyle>
            <a:lvl1pPr>
              <a:defRPr lang="en-US" b="1" noProof="0" dirty="0" smtClean="0"/>
            </a:lvl1pPr>
            <a:lvl2pPr>
              <a:defRPr lang="en-US" b="0" noProof="0" dirty="0" smtClean="0"/>
            </a:lvl2pPr>
            <a:lvl3pPr>
              <a:defRPr lang="en-US" b="0" noProof="0" dirty="0" smtClean="0"/>
            </a:lvl3pPr>
            <a:lvl4pPr>
              <a:defRPr lang="en-US" b="0" noProof="0" dirty="0" smtClean="0"/>
            </a:lvl4pPr>
            <a:lvl5pPr>
              <a:defRPr lang="en-US" b="0" noProof="0" dirty="0"/>
            </a:lvl5pPr>
          </a:lstStyle>
          <a:p>
            <a:pPr lvl="0">
              <a:buFontTx/>
            </a:pPr>
            <a:r>
              <a:rPr lang="en-US" noProof="0"/>
              <a:t>Edit Master text styles</a:t>
            </a:r>
          </a:p>
          <a:p>
            <a:pPr lvl="1">
              <a:buFontTx/>
            </a:pPr>
            <a:r>
              <a:rPr lang="en-US" noProof="0"/>
              <a:t>Second level</a:t>
            </a:r>
          </a:p>
          <a:p>
            <a:pPr lvl="2">
              <a:buFontTx/>
            </a:pPr>
            <a:r>
              <a:rPr lang="en-US" noProof="0"/>
              <a:t>Third level</a:t>
            </a:r>
          </a:p>
          <a:p>
            <a:pPr lvl="3">
              <a:buFontTx/>
            </a:pPr>
            <a:r>
              <a:rPr lang="en-US" noProof="0"/>
              <a:t>Fourth level</a:t>
            </a:r>
          </a:p>
          <a:p>
            <a:pPr lvl="4">
              <a:buFontTx/>
            </a:pPr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376238" y="651601"/>
            <a:ext cx="8391526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66374011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Circl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2502000" y="1368000"/>
            <a:ext cx="4140000" cy="414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3150"/>
              </a:lnSpc>
              <a:defRPr sz="2700" b="0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376238" y="5864231"/>
            <a:ext cx="4195761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9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75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377991" y="378000"/>
            <a:ext cx="1620000" cy="307976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8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noProof="0" dirty="0">
                <a:solidFill>
                  <a:schemeClr val="bg1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noProof="0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86963709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rof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2"/>
            <a:ext cx="8391525" cy="334101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78000" y="1707173"/>
            <a:ext cx="4122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825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68064" y="1700213"/>
            <a:ext cx="4106300" cy="6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825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8000" y="4065173"/>
            <a:ext cx="4122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825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668064" y="4065173"/>
            <a:ext cx="41063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825" dirty="0">
              <a:solidFill>
                <a:schemeClr val="bg1"/>
              </a:solidFill>
            </a:endParaRPr>
          </a:p>
        </p:txBody>
      </p:sp>
      <p:sp>
        <p:nvSpPr>
          <p:cNvPr id="8" name="Picture Placeholder 11"/>
          <p:cNvSpPr>
            <a:spLocks noGrp="1"/>
          </p:cNvSpPr>
          <p:nvPr>
            <p:ph type="pic" sz="quarter" idx="25"/>
          </p:nvPr>
        </p:nvSpPr>
        <p:spPr>
          <a:xfrm>
            <a:off x="378000" y="1880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4668064" y="1880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29"/>
          </p:nvPr>
        </p:nvSpPr>
        <p:spPr>
          <a:xfrm>
            <a:off x="378000" y="4256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31"/>
          </p:nvPr>
        </p:nvSpPr>
        <p:spPr>
          <a:xfrm>
            <a:off x="4668064" y="4256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2"/>
          </p:nvPr>
        </p:nvSpPr>
        <p:spPr>
          <a:xfrm>
            <a:off x="2012612" y="1880213"/>
            <a:ext cx="2466000" cy="1944000"/>
          </a:xfrm>
        </p:spPr>
        <p:txBody>
          <a:bodyPr/>
          <a:lstStyle>
            <a:lvl1pPr marL="0" indent="0">
              <a:spcAft>
                <a:spcPts val="0"/>
              </a:spcAft>
              <a:defRPr b="1"/>
            </a:lvl1pPr>
            <a:lvl2pPr marL="76200" indent="-762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b="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33"/>
          </p:nvPr>
        </p:nvSpPr>
        <p:spPr>
          <a:xfrm>
            <a:off x="6297420" y="1880213"/>
            <a:ext cx="2476944" cy="1944000"/>
          </a:xfrm>
        </p:spPr>
        <p:txBody>
          <a:bodyPr/>
          <a:lstStyle>
            <a:lvl1pPr marL="0" indent="0">
              <a:spcAft>
                <a:spcPts val="0"/>
              </a:spcAft>
              <a:defRPr b="1"/>
            </a:lvl1pPr>
            <a:lvl2pPr marL="76200" indent="-762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b="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34"/>
          </p:nvPr>
        </p:nvSpPr>
        <p:spPr>
          <a:xfrm>
            <a:off x="2012612" y="4256213"/>
            <a:ext cx="2466000" cy="1944000"/>
          </a:xfrm>
        </p:spPr>
        <p:txBody>
          <a:bodyPr/>
          <a:lstStyle>
            <a:lvl1pPr marL="0" indent="0">
              <a:spcAft>
                <a:spcPts val="0"/>
              </a:spcAft>
              <a:defRPr b="1"/>
            </a:lvl1pPr>
            <a:lvl2pPr marL="76200" indent="-762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b="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35"/>
          </p:nvPr>
        </p:nvSpPr>
        <p:spPr>
          <a:xfrm>
            <a:off x="6297420" y="4256213"/>
            <a:ext cx="2476944" cy="1944000"/>
          </a:xfrm>
        </p:spPr>
        <p:txBody>
          <a:bodyPr/>
          <a:lstStyle>
            <a:lvl1pPr marL="0" indent="0">
              <a:spcAft>
                <a:spcPts val="0"/>
              </a:spcAft>
              <a:defRPr b="1"/>
            </a:lvl1pPr>
            <a:lvl2pPr marL="76200" indent="-762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b="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9" y="651601"/>
            <a:ext cx="8371762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113011570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3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76238" y="1700215"/>
            <a:ext cx="2752344" cy="1971675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004798" y="1700215"/>
            <a:ext cx="2752344" cy="1971675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3190518" y="1700215"/>
            <a:ext cx="2752344" cy="1971675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Text Placeholder 18"/>
          <p:cNvSpPr>
            <a:spLocks noGrp="1"/>
          </p:cNvSpPr>
          <p:nvPr>
            <p:ph idx="1" hasCustomPrompt="1"/>
          </p:nvPr>
        </p:nvSpPr>
        <p:spPr>
          <a:xfrm>
            <a:off x="376238" y="3832225"/>
            <a:ext cx="2752344" cy="2095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>
              <a:buFontTx/>
              <a:buNone/>
              <a:defRPr b="0"/>
            </a:lvl1pPr>
            <a:lvl2pPr marL="76200" indent="-76200" algn="l">
              <a:buClrTx/>
              <a:buSzPct val="100000"/>
              <a:buFont typeface="Arial" panose="020B0604020202020204" pitchFamily="34" charset="0"/>
              <a:buChar char="•"/>
              <a:defRPr b="0"/>
            </a:lvl2pPr>
            <a:lvl3pPr marL="171450" indent="-76200" algn="l">
              <a:buClrTx/>
              <a:buSzPct val="100000"/>
              <a:buFont typeface="Arial" panose="020B0604020202020204" pitchFamily="34" charset="0"/>
              <a:buChar char="−"/>
              <a:defRPr b="0"/>
            </a:lvl3pPr>
            <a:lvl4pPr marL="266700" indent="-76200" algn="l">
              <a:buClrTx/>
              <a:buSzPct val="100000"/>
              <a:buFont typeface="Arial" panose="020B0604020202020204" pitchFamily="34" charset="0"/>
              <a:buChar char="◦"/>
              <a:defRPr b="0"/>
            </a:lvl4pPr>
            <a:lvl5pPr marL="361950" indent="-76200" algn="l">
              <a:buClrTx/>
              <a:buSzPct val="100000"/>
              <a:buFont typeface="Arial" panose="020B0604020202020204" pitchFamily="34" charset="0"/>
              <a:buChar char="−"/>
              <a:defRPr b="0"/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3" name="Text Placeholder 18"/>
          <p:cNvSpPr>
            <a:spLocks noGrp="1"/>
          </p:cNvSpPr>
          <p:nvPr>
            <p:ph idx="16" hasCustomPrompt="1"/>
          </p:nvPr>
        </p:nvSpPr>
        <p:spPr>
          <a:xfrm>
            <a:off x="3190518" y="3832225"/>
            <a:ext cx="2752344" cy="2095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>
              <a:buFontTx/>
              <a:buNone/>
              <a:defRPr lang="en-US" sz="750" b="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6200" indent="-76200" algn="l">
              <a:buClrTx/>
              <a:buSzPct val="100000"/>
              <a:buFont typeface="Arial" panose="020B0604020202020204" pitchFamily="34" charset="0"/>
              <a:buChar char="•"/>
              <a:defRPr lang="en-US" sz="750" b="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50" indent="-76200" algn="l">
              <a:buClrTx/>
              <a:buSzPct val="100000"/>
              <a:buFont typeface="Arial" panose="020B0604020202020204" pitchFamily="34" charset="0"/>
              <a:buChar char="−"/>
              <a:defRPr lang="en-US" sz="750" b="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6700" indent="-76200" algn="l">
              <a:buClrTx/>
              <a:buSzPct val="100000"/>
              <a:buFont typeface="Arial" panose="020B0604020202020204" pitchFamily="34" charset="0"/>
              <a:buChar char="◦"/>
              <a:defRPr lang="en-US" sz="750" b="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1950" indent="-76200" algn="l">
              <a:buClrTx/>
              <a:buSzPct val="100000"/>
              <a:buFont typeface="Arial" panose="020B0604020202020204" pitchFamily="34" charset="0"/>
              <a:buChar char="−"/>
              <a:defRPr lang="en-US" sz="750" b="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4" name="Text Placeholder 18"/>
          <p:cNvSpPr>
            <a:spLocks noGrp="1"/>
          </p:cNvSpPr>
          <p:nvPr>
            <p:ph idx="17" hasCustomPrompt="1"/>
          </p:nvPr>
        </p:nvSpPr>
        <p:spPr>
          <a:xfrm>
            <a:off x="6004798" y="3832225"/>
            <a:ext cx="2752344" cy="2095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>
              <a:buFontTx/>
              <a:buNone/>
              <a:defRPr b="0"/>
            </a:lvl1pPr>
            <a:lvl2pPr marL="76200" indent="-76200" algn="l">
              <a:buClrTx/>
              <a:buSzPct val="100000"/>
              <a:buFont typeface="Arial" panose="020B0604020202020204" pitchFamily="34" charset="0"/>
              <a:buChar char="•"/>
              <a:defRPr b="0"/>
            </a:lvl2pPr>
            <a:lvl3pPr marL="171450" indent="-76200" algn="l">
              <a:buClrTx/>
              <a:buSzPct val="100000"/>
              <a:buFont typeface="Arial" panose="020B0604020202020204" pitchFamily="34" charset="0"/>
              <a:buChar char="−"/>
              <a:defRPr b="0"/>
            </a:lvl3pPr>
            <a:lvl4pPr marL="266700" indent="-76200" algn="l">
              <a:buClrTx/>
              <a:buSzPct val="100000"/>
              <a:buFont typeface="Arial" panose="020B0604020202020204" pitchFamily="34" charset="0"/>
              <a:buChar char="◦"/>
              <a:defRPr b="0"/>
            </a:lvl4pPr>
            <a:lvl5pPr marL="361950" indent="-76200" algn="l">
              <a:buClrTx/>
              <a:buSzPct val="100000"/>
              <a:buFont typeface="Arial" panose="020B0604020202020204" pitchFamily="34" charset="0"/>
              <a:buChar char="−"/>
              <a:defRPr b="0"/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376239" y="651601"/>
            <a:ext cx="8371762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603162480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1"/>
            <a:ext cx="8391525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500"/>
            <a:ext cx="8391525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908176084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lifications 2 x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8000" y="1857892"/>
            <a:ext cx="4100118" cy="1695450"/>
          </a:xfrm>
        </p:spPr>
        <p:txBody>
          <a:bodyPr/>
          <a:lstStyle>
            <a:lvl1pPr marL="0" indent="0" algn="l">
              <a:spcAft>
                <a:spcPts val="750"/>
              </a:spcAft>
              <a:buFontTx/>
              <a:buNone/>
              <a:defRPr b="1">
                <a:solidFill>
                  <a:schemeClr val="tx1"/>
                </a:solidFill>
              </a:defRPr>
            </a:lvl1pPr>
            <a:lvl2pPr marL="76200" indent="-76200" algn="l">
              <a:spcAft>
                <a:spcPts val="750"/>
              </a:spcAft>
              <a:buClrTx/>
              <a:buSzPct val="100000"/>
              <a:buFont typeface="Arial" panose="020B0604020202020204" pitchFamily="34" charset="0"/>
              <a:buChar char="•"/>
              <a:defRPr b="0">
                <a:solidFill>
                  <a:schemeClr val="tx1"/>
                </a:solidFill>
              </a:defRPr>
            </a:lvl2pPr>
            <a:lvl3pPr marL="171450" indent="-76200" algn="l">
              <a:spcAft>
                <a:spcPts val="750"/>
              </a:spcAft>
              <a:buClrTx/>
              <a:buSzPct val="100000"/>
              <a:buFont typeface="Arial" panose="020B0604020202020204" pitchFamily="34" charset="0"/>
              <a:buChar char="−"/>
              <a:defRPr b="0">
                <a:solidFill>
                  <a:schemeClr val="tx1"/>
                </a:solidFill>
              </a:defRPr>
            </a:lvl3pPr>
            <a:lvl4pPr marL="266700" indent="-76200" algn="l">
              <a:spcAft>
                <a:spcPts val="750"/>
              </a:spcAft>
              <a:buClrTx/>
              <a:buSzPct val="100000"/>
              <a:buFont typeface="Arial" panose="020B0604020202020204" pitchFamily="34" charset="0"/>
              <a:buChar char="◦"/>
              <a:defRPr b="0">
                <a:solidFill>
                  <a:schemeClr val="tx1"/>
                </a:solidFill>
              </a:defRPr>
            </a:lvl4pPr>
            <a:lvl5pPr marL="361950" indent="-76200" algn="l">
              <a:spcAft>
                <a:spcPts val="750"/>
              </a:spcAft>
              <a:buClrTx/>
              <a:buSzPct val="100000"/>
              <a:buFont typeface="Arial" panose="020B0604020202020204" pitchFamily="34" charset="0"/>
              <a:buChar char="−"/>
              <a:defRPr b="0" baseline="0">
                <a:solidFill>
                  <a:schemeClr val="tx1"/>
                </a:solidFill>
              </a:defRPr>
            </a:lvl5pPr>
            <a:lvl6pPr marL="267300" indent="-132300">
              <a:spcAft>
                <a:spcPts val="750"/>
              </a:spcAft>
              <a:buFont typeface="Verdana" panose="020B0604030504040204" pitchFamily="34" charset="0"/>
              <a:buChar char="−"/>
              <a:defRPr/>
            </a:lvl6pPr>
            <a:lvl7pPr marL="267300" indent="-132300">
              <a:spcAft>
                <a:spcPts val="750"/>
              </a:spcAft>
              <a:defRPr/>
            </a:lvl7pPr>
            <a:lvl8pPr marL="267300" indent="-132300">
              <a:spcAft>
                <a:spcPts val="750"/>
              </a:spcAft>
              <a:defRPr/>
            </a:lvl8pPr>
            <a:lvl9pPr marL="267300" indent="-132300">
              <a:spcAft>
                <a:spcPts val="75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4684646" y="1857892"/>
            <a:ext cx="4083117" cy="1695450"/>
          </a:xfrm>
        </p:spPr>
        <p:txBody>
          <a:bodyPr vert="horz" lIns="0" tIns="0" rIns="0" bIns="0" rtlCol="0">
            <a:noAutofit/>
          </a:bodyPr>
          <a:lstStyle>
            <a:lvl1pPr>
              <a:defRPr lang="en-US" b="1" noProof="0" dirty="0" smtClean="0"/>
            </a:lvl1pPr>
            <a:lvl2pPr>
              <a:defRPr lang="en-US" b="0" noProof="0" dirty="0" smtClean="0"/>
            </a:lvl2pPr>
            <a:lvl3pPr>
              <a:defRPr lang="en-US" b="0" noProof="0" dirty="0" smtClean="0"/>
            </a:lvl3pPr>
            <a:lvl4pPr>
              <a:defRPr lang="en-US" b="0" noProof="0" dirty="0" smtClean="0"/>
            </a:lvl4pPr>
            <a:lvl5pPr>
              <a:defRPr lang="en-US" b="0" noProof="0" dirty="0"/>
            </a:lvl5pPr>
          </a:lstStyle>
          <a:p>
            <a:pPr lvl="0">
              <a:buFontTx/>
            </a:pPr>
            <a:r>
              <a:rPr lang="en-US" noProof="0"/>
              <a:t>Edit Master text styles</a:t>
            </a:r>
          </a:p>
          <a:p>
            <a:pPr lvl="1">
              <a:buFontTx/>
            </a:pPr>
            <a:r>
              <a:rPr lang="en-US" noProof="0"/>
              <a:t>Second level</a:t>
            </a:r>
          </a:p>
          <a:p>
            <a:pPr lvl="2">
              <a:buFontTx/>
            </a:pPr>
            <a:r>
              <a:rPr lang="en-US" noProof="0"/>
              <a:t>Third level</a:t>
            </a:r>
          </a:p>
          <a:p>
            <a:pPr lvl="3">
              <a:buFontTx/>
            </a:pPr>
            <a:r>
              <a:rPr lang="en-US" noProof="0"/>
              <a:t>Fourth level</a:t>
            </a:r>
          </a:p>
          <a:p>
            <a:pPr lvl="4">
              <a:buFontTx/>
            </a:pPr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2"/>
            <a:ext cx="8391525" cy="3341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78000" y="1705378"/>
            <a:ext cx="41001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750"/>
              </a:spcAft>
            </a:pPr>
            <a:endParaRPr lang="en-US" sz="825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84647" y="1705378"/>
            <a:ext cx="40897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750"/>
              </a:spcAft>
            </a:pPr>
            <a:endParaRPr lang="en-US" sz="825" noProof="0" dirty="0">
              <a:solidFill>
                <a:schemeClr val="bg1"/>
              </a:solidFill>
            </a:endParaRPr>
          </a:p>
        </p:txBody>
      </p:sp>
      <p:sp>
        <p:nvSpPr>
          <p:cNvPr id="6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3577119" y="1863918"/>
            <a:ext cx="907655" cy="549275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Tx/>
              <a:buSzTx/>
              <a:buFont typeface="Arial" panose="020B0604020202020204" pitchFamily="34" charset="0"/>
              <a:buNone/>
              <a:tabLst/>
              <a:defRPr sz="675"/>
            </a:lvl1pPr>
          </a:lstStyle>
          <a:p>
            <a:pPr>
              <a:spcBef>
                <a:spcPct val="0"/>
              </a:spcBef>
            </a:pPr>
            <a:r>
              <a:rPr lang="en-US" sz="900" noProof="0" dirty="0">
                <a:solidFill>
                  <a:schemeClr val="bg1"/>
                </a:solidFill>
              </a:rPr>
              <a:t>Co-brand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7818463" y="1857894"/>
            <a:ext cx="933121" cy="549275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Tx/>
              <a:buSzTx/>
              <a:buFont typeface="Arial" panose="020B0604020202020204" pitchFamily="34" charset="0"/>
              <a:buNone/>
              <a:tabLst/>
              <a:defRPr sz="675"/>
            </a:lvl1pPr>
          </a:lstStyle>
          <a:p>
            <a:pPr>
              <a:spcBef>
                <a:spcPct val="0"/>
              </a:spcBef>
            </a:pPr>
            <a:r>
              <a:rPr lang="en-US" sz="900" noProof="0" dirty="0">
                <a:solidFill>
                  <a:schemeClr val="bg1"/>
                </a:solidFill>
              </a:rPr>
              <a:t>Co-brand</a:t>
            </a:r>
            <a:br>
              <a:rPr lang="en-US" sz="900" noProof="0" dirty="0">
                <a:solidFill>
                  <a:schemeClr val="bg1"/>
                </a:solidFill>
              </a:rPr>
            </a:br>
            <a:r>
              <a:rPr lang="en-US" sz="9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1"/>
            <a:ext cx="8391525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274911676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lifications 2 x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8000" y="1857892"/>
            <a:ext cx="4101706" cy="1695450"/>
          </a:xfrm>
        </p:spPr>
        <p:txBody>
          <a:bodyPr vert="horz" lIns="0" tIns="0" rIns="0" bIns="0" rtlCol="0">
            <a:noAutofit/>
          </a:bodyPr>
          <a:lstStyle>
            <a:lvl1pPr>
              <a:defRPr lang="en-US" b="1" smtClean="0"/>
            </a:lvl1pPr>
            <a:lvl2pPr>
              <a:defRPr lang="en-US" b="0" smtClean="0"/>
            </a:lvl2pPr>
            <a:lvl3pPr>
              <a:defRPr lang="en-US" b="0" smtClean="0"/>
            </a:lvl3pPr>
            <a:lvl4pPr>
              <a:defRPr lang="en-US" b="0" smtClean="0"/>
            </a:lvl4pPr>
            <a:lvl5pPr>
              <a:defRPr lang="en-US" b="0" dirty="0"/>
            </a:lvl5pPr>
          </a:lstStyle>
          <a:p>
            <a:pPr lvl="0">
              <a:buFontTx/>
            </a:pPr>
            <a:r>
              <a:rPr lang="en-US"/>
              <a:t>Edit Master text styles</a:t>
            </a:r>
          </a:p>
          <a:p>
            <a:pPr lvl="1">
              <a:buFontTx/>
            </a:pPr>
            <a:r>
              <a:rPr lang="en-US"/>
              <a:t>Second level</a:t>
            </a:r>
          </a:p>
          <a:p>
            <a:pPr lvl="2">
              <a:buFontTx/>
            </a:pPr>
            <a:r>
              <a:rPr lang="en-US"/>
              <a:t>Third level</a:t>
            </a:r>
          </a:p>
          <a:p>
            <a:pPr lvl="3">
              <a:buFontTx/>
            </a:pPr>
            <a:r>
              <a:rPr lang="en-US"/>
              <a:t>Fourth level</a:t>
            </a:r>
          </a:p>
          <a:p>
            <a:pPr lvl="4">
              <a:buFontTx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4684646" y="1857892"/>
            <a:ext cx="4091001" cy="1695450"/>
          </a:xfrm>
        </p:spPr>
        <p:txBody>
          <a:bodyPr vert="horz" lIns="0" tIns="0" rIns="0" bIns="0" rtlCol="0">
            <a:noAutofit/>
          </a:bodyPr>
          <a:lstStyle>
            <a:lvl1pPr>
              <a:defRPr lang="en-US" b="1" smtClean="0"/>
            </a:lvl1pPr>
            <a:lvl2pPr>
              <a:defRPr lang="en-US" b="0" smtClean="0"/>
            </a:lvl2pPr>
            <a:lvl3pPr>
              <a:defRPr lang="en-US" b="0" smtClean="0"/>
            </a:lvl3pPr>
            <a:lvl4pPr>
              <a:defRPr lang="en-US" b="0" smtClean="0"/>
            </a:lvl4pPr>
            <a:lvl5pPr>
              <a:defRPr lang="en-US" b="0" dirty="0"/>
            </a:lvl5pPr>
          </a:lstStyle>
          <a:p>
            <a:pPr lvl="0">
              <a:buFontTx/>
            </a:pPr>
            <a:r>
              <a:rPr lang="en-US"/>
              <a:t>Edit Master text styles</a:t>
            </a:r>
          </a:p>
          <a:p>
            <a:pPr lvl="1">
              <a:buFontTx/>
            </a:pPr>
            <a:r>
              <a:rPr lang="en-US"/>
              <a:t>Second level</a:t>
            </a:r>
          </a:p>
          <a:p>
            <a:pPr lvl="2">
              <a:buFontTx/>
            </a:pPr>
            <a:r>
              <a:rPr lang="en-US"/>
              <a:t>Third level</a:t>
            </a:r>
          </a:p>
          <a:p>
            <a:pPr lvl="3">
              <a:buFontTx/>
            </a:pPr>
            <a:r>
              <a:rPr lang="en-US"/>
              <a:t>Fourth level</a:t>
            </a:r>
          </a:p>
          <a:p>
            <a:pPr lvl="4">
              <a:buFontTx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1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Rectangle 3"/>
          <p:cNvSpPr/>
          <p:nvPr userDrawn="1"/>
        </p:nvSpPr>
        <p:spPr>
          <a:xfrm>
            <a:off x="378000" y="1705378"/>
            <a:ext cx="41001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750"/>
              </a:spcAft>
            </a:pPr>
            <a:endParaRPr lang="en-GB" sz="825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84647" y="1705378"/>
            <a:ext cx="40897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750"/>
              </a:spcAft>
            </a:pPr>
            <a:endParaRPr lang="en-GB" sz="825" dirty="0">
              <a:solidFill>
                <a:schemeClr val="bg1"/>
              </a:solidFill>
            </a:endParaRPr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7818463" y="1857894"/>
            <a:ext cx="933121" cy="549275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Tx/>
              <a:buSzTx/>
              <a:buFont typeface="Arial" panose="020B0604020202020204" pitchFamily="34" charset="0"/>
              <a:buNone/>
              <a:tabLst/>
              <a:defRPr sz="675"/>
            </a:lvl1pPr>
          </a:lstStyle>
          <a:p>
            <a:pPr>
              <a:spcBef>
                <a:spcPct val="0"/>
              </a:spcBef>
            </a:pPr>
            <a:r>
              <a:rPr lang="en-US" sz="900" dirty="0">
                <a:solidFill>
                  <a:schemeClr val="bg1"/>
                </a:solidFill>
              </a:rPr>
              <a:t>Co-brand</a:t>
            </a:r>
            <a:br>
              <a:rPr lang="en-US" sz="900" dirty="0">
                <a:solidFill>
                  <a:schemeClr val="bg1"/>
                </a:solidFill>
              </a:rPr>
            </a:br>
            <a:r>
              <a:rPr lang="en-US" sz="9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378000" y="4249682"/>
            <a:ext cx="4100118" cy="1695450"/>
          </a:xfrm>
        </p:spPr>
        <p:txBody>
          <a:bodyPr vert="horz" lIns="0" tIns="0" rIns="0" bIns="0" rtlCol="0">
            <a:noAutofit/>
          </a:bodyPr>
          <a:lstStyle>
            <a:lvl1pPr>
              <a:defRPr lang="en-US" b="1" smtClean="0"/>
            </a:lvl1pPr>
            <a:lvl2pPr>
              <a:defRPr lang="en-US" b="0" smtClean="0"/>
            </a:lvl2pPr>
            <a:lvl3pPr>
              <a:defRPr lang="en-US" b="0" smtClean="0"/>
            </a:lvl3pPr>
            <a:lvl4pPr>
              <a:defRPr lang="en-US" b="0" smtClean="0"/>
            </a:lvl4pPr>
            <a:lvl5pPr>
              <a:defRPr lang="en-US" b="0" dirty="0"/>
            </a:lvl5pPr>
          </a:lstStyle>
          <a:p>
            <a:pPr lvl="0">
              <a:buFontTx/>
            </a:pPr>
            <a:r>
              <a:rPr lang="en-US"/>
              <a:t>Edit Master text styles</a:t>
            </a:r>
          </a:p>
          <a:p>
            <a:pPr lvl="1">
              <a:buFontTx/>
            </a:pPr>
            <a:r>
              <a:rPr lang="en-US"/>
              <a:t>Second level</a:t>
            </a:r>
          </a:p>
          <a:p>
            <a:pPr lvl="2">
              <a:buFontTx/>
            </a:pPr>
            <a:r>
              <a:rPr lang="en-US"/>
              <a:t>Third level</a:t>
            </a:r>
          </a:p>
          <a:p>
            <a:pPr lvl="3">
              <a:buFontTx/>
            </a:pPr>
            <a:r>
              <a:rPr lang="en-US"/>
              <a:t>Fourth level</a:t>
            </a:r>
          </a:p>
          <a:p>
            <a:pPr lvl="4">
              <a:buFontTx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4684646" y="4249682"/>
            <a:ext cx="4089719" cy="1695450"/>
          </a:xfrm>
        </p:spPr>
        <p:txBody>
          <a:bodyPr vert="horz" lIns="0" tIns="0" rIns="0" bIns="0" rtlCol="0">
            <a:noAutofit/>
          </a:bodyPr>
          <a:lstStyle>
            <a:lvl1pPr>
              <a:defRPr lang="en-US" b="1" smtClean="0"/>
            </a:lvl1pPr>
            <a:lvl2pPr>
              <a:defRPr lang="en-US" b="0" smtClean="0"/>
            </a:lvl2pPr>
            <a:lvl3pPr>
              <a:defRPr lang="en-US" b="0" smtClean="0"/>
            </a:lvl3pPr>
            <a:lvl4pPr>
              <a:defRPr lang="en-US" b="0" smtClean="0"/>
            </a:lvl4pPr>
            <a:lvl5pPr>
              <a:defRPr lang="en-US" b="0" dirty="0"/>
            </a:lvl5pPr>
          </a:lstStyle>
          <a:p>
            <a:pPr lvl="0">
              <a:buFontTx/>
            </a:pPr>
            <a:r>
              <a:rPr lang="en-US"/>
              <a:t>Edit Master text styles</a:t>
            </a:r>
          </a:p>
          <a:p>
            <a:pPr lvl="1">
              <a:buFontTx/>
            </a:pPr>
            <a:r>
              <a:rPr lang="en-US"/>
              <a:t>Second level</a:t>
            </a:r>
          </a:p>
          <a:p>
            <a:pPr lvl="2">
              <a:buFontTx/>
            </a:pPr>
            <a:r>
              <a:rPr lang="en-US"/>
              <a:t>Third level</a:t>
            </a:r>
          </a:p>
          <a:p>
            <a:pPr lvl="3">
              <a:buFontTx/>
            </a:pPr>
            <a:r>
              <a:rPr lang="en-US"/>
              <a:t>Fourth level</a:t>
            </a:r>
          </a:p>
          <a:p>
            <a:pPr lvl="4">
              <a:buFontTx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378001" y="4103518"/>
            <a:ext cx="4101707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750"/>
              </a:spcAft>
            </a:pPr>
            <a:endParaRPr lang="en-GB" sz="825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4684646" y="4103518"/>
            <a:ext cx="4083537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750"/>
              </a:spcAft>
            </a:pPr>
            <a:endParaRPr lang="en-GB" sz="825" dirty="0">
              <a:solidFill>
                <a:schemeClr val="bg1"/>
              </a:solidFill>
            </a:endParaRPr>
          </a:p>
        </p:txBody>
      </p:sp>
      <p:sp>
        <p:nvSpPr>
          <p:cNvPr id="14" name="Picture Placeholder 29"/>
          <p:cNvSpPr>
            <a:spLocks noGrp="1"/>
          </p:cNvSpPr>
          <p:nvPr>
            <p:ph type="pic" sz="quarter" idx="24" hasCustomPrompt="1"/>
          </p:nvPr>
        </p:nvSpPr>
        <p:spPr>
          <a:xfrm>
            <a:off x="3565871" y="4255708"/>
            <a:ext cx="929536" cy="549275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Tx/>
              <a:buSzTx/>
              <a:buFont typeface="Arial" panose="020B0604020202020204" pitchFamily="34" charset="0"/>
              <a:buNone/>
              <a:tabLst/>
              <a:defRPr sz="675"/>
            </a:lvl1pPr>
          </a:lstStyle>
          <a:p>
            <a:pPr>
              <a:spcBef>
                <a:spcPct val="0"/>
              </a:spcBef>
            </a:pPr>
            <a:r>
              <a:rPr lang="en-US" sz="900" dirty="0">
                <a:solidFill>
                  <a:schemeClr val="bg1"/>
                </a:solidFill>
              </a:rPr>
              <a:t>Co-brand</a:t>
            </a:r>
            <a:br>
              <a:rPr lang="en-US" sz="900" dirty="0">
                <a:solidFill>
                  <a:schemeClr val="bg1"/>
                </a:solidFill>
              </a:rPr>
            </a:br>
            <a:r>
              <a:rPr lang="en-US" sz="9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  <p:sp>
        <p:nvSpPr>
          <p:cNvPr id="15" name="Picture Placeholder 29"/>
          <p:cNvSpPr>
            <a:spLocks noGrp="1"/>
          </p:cNvSpPr>
          <p:nvPr>
            <p:ph type="pic" sz="quarter" idx="25" hasCustomPrompt="1"/>
          </p:nvPr>
        </p:nvSpPr>
        <p:spPr>
          <a:xfrm>
            <a:off x="7818463" y="4249684"/>
            <a:ext cx="933120" cy="549275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Tx/>
              <a:buSzTx/>
              <a:buFont typeface="Arial" panose="020B0604020202020204" pitchFamily="34" charset="0"/>
              <a:buNone/>
              <a:tabLst/>
              <a:defRPr sz="675"/>
            </a:lvl1pPr>
          </a:lstStyle>
          <a:p>
            <a:pPr>
              <a:spcBef>
                <a:spcPct val="0"/>
              </a:spcBef>
            </a:pPr>
            <a:r>
              <a:rPr lang="en-US" sz="900" dirty="0">
                <a:solidFill>
                  <a:schemeClr val="bg1"/>
                </a:solidFill>
              </a:rPr>
              <a:t>Co-brand</a:t>
            </a:r>
            <a:br>
              <a:rPr lang="en-US" sz="900" dirty="0">
                <a:solidFill>
                  <a:schemeClr val="bg1"/>
                </a:solidFill>
              </a:rPr>
            </a:br>
            <a:r>
              <a:rPr lang="en-US" sz="9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9" y="651601"/>
            <a:ext cx="8398126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7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3577119" y="1863918"/>
            <a:ext cx="907655" cy="549275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Tx/>
              <a:buSzTx/>
              <a:buFont typeface="Arial" panose="020B0604020202020204" pitchFamily="34" charset="0"/>
              <a:buNone/>
              <a:tabLst/>
              <a:defRPr sz="675"/>
            </a:lvl1pPr>
          </a:lstStyle>
          <a:p>
            <a:pPr>
              <a:spcBef>
                <a:spcPct val="0"/>
              </a:spcBef>
            </a:pPr>
            <a:r>
              <a:rPr lang="en-US" sz="900" dirty="0">
                <a:solidFill>
                  <a:schemeClr val="bg1"/>
                </a:solidFill>
              </a:rPr>
              <a:t>Co-brand</a:t>
            </a:r>
            <a:br>
              <a:rPr lang="en-US" sz="900" dirty="0">
                <a:solidFill>
                  <a:schemeClr val="bg1"/>
                </a:solidFill>
              </a:rPr>
            </a:br>
            <a:r>
              <a:rPr lang="en-US" sz="9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9104982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green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3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240000" y="1705968"/>
            <a:ext cx="2667088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25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378000" y="1700215"/>
            <a:ext cx="2670000" cy="597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25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6086475" y="1705968"/>
            <a:ext cx="268789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25" noProof="0" dirty="0">
              <a:solidFill>
                <a:schemeClr val="bg1"/>
              </a:solidFill>
            </a:endParaRP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244284" y="1851441"/>
            <a:ext cx="2655433" cy="3845754"/>
          </a:xfrm>
        </p:spPr>
        <p:txBody>
          <a:bodyPr vert="horz" lIns="0" tIns="0" rIns="0" bIns="0" rtlCol="0">
            <a:noAutofit/>
          </a:bodyPr>
          <a:lstStyle>
            <a:lvl1pPr>
              <a:defRPr lang="en-US" b="1" noProof="0" smtClean="0"/>
            </a:lvl1pPr>
            <a:lvl2pPr>
              <a:defRPr lang="en-US" b="0" noProof="0" smtClean="0"/>
            </a:lvl2pPr>
            <a:lvl3pPr>
              <a:defRPr lang="en-US" b="0" noProof="0" smtClean="0"/>
            </a:lvl3pPr>
            <a:lvl4pPr>
              <a:defRPr lang="en-US" b="0" noProof="0" smtClean="0"/>
            </a:lvl4pPr>
            <a:lvl5pPr>
              <a:defRPr lang="en-US" b="0" noProof="0" dirty="0"/>
            </a:lvl5pPr>
          </a:lstStyle>
          <a:p>
            <a:pPr lvl="0">
              <a:buFontTx/>
            </a:pPr>
            <a:r>
              <a:rPr lang="en-US" noProof="0"/>
              <a:t>Edit Master text styles</a:t>
            </a:r>
          </a:p>
          <a:p>
            <a:pPr lvl="1">
              <a:buFontTx/>
            </a:pPr>
            <a:r>
              <a:rPr lang="en-US" noProof="0"/>
              <a:t>Second level</a:t>
            </a:r>
          </a:p>
          <a:p>
            <a:pPr lvl="2">
              <a:buFontTx/>
            </a:pPr>
            <a:r>
              <a:rPr lang="en-US" noProof="0"/>
              <a:t>Third level</a:t>
            </a:r>
          </a:p>
          <a:p>
            <a:pPr lvl="3">
              <a:buFontTx/>
            </a:pPr>
            <a:r>
              <a:rPr lang="en-US" noProof="0"/>
              <a:t>Fourth level</a:t>
            </a:r>
          </a:p>
          <a:p>
            <a:pPr lvl="4">
              <a:buFontTx/>
            </a:pPr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78000" y="1851441"/>
            <a:ext cx="2670000" cy="3845754"/>
          </a:xfrm>
        </p:spPr>
        <p:txBody>
          <a:bodyPr vert="horz" lIns="0" tIns="0" rIns="0" bIns="0" rtlCol="0">
            <a:noAutofit/>
          </a:bodyPr>
          <a:lstStyle>
            <a:lvl1pPr>
              <a:defRPr lang="en-US" b="1" noProof="0" smtClean="0"/>
            </a:lvl1pPr>
            <a:lvl2pPr>
              <a:defRPr lang="en-US" b="0" noProof="0" smtClean="0"/>
            </a:lvl2pPr>
            <a:lvl3pPr>
              <a:defRPr lang="en-US" b="0" noProof="0" smtClean="0"/>
            </a:lvl3pPr>
            <a:lvl4pPr>
              <a:defRPr lang="en-US" b="0" noProof="0" smtClean="0"/>
            </a:lvl4pPr>
            <a:lvl5pPr>
              <a:defRPr lang="en-US" b="0" noProof="0" dirty="0"/>
            </a:lvl5pPr>
          </a:lstStyle>
          <a:p>
            <a:pPr lvl="0">
              <a:buFontTx/>
            </a:pPr>
            <a:r>
              <a:rPr lang="en-US" noProof="0"/>
              <a:t>Edit Master text styles</a:t>
            </a:r>
          </a:p>
          <a:p>
            <a:pPr lvl="1">
              <a:buFontTx/>
            </a:pPr>
            <a:r>
              <a:rPr lang="en-US" noProof="0"/>
              <a:t>Second level</a:t>
            </a:r>
          </a:p>
          <a:p>
            <a:pPr lvl="2">
              <a:buFontTx/>
            </a:pPr>
            <a:r>
              <a:rPr lang="en-US" noProof="0"/>
              <a:t>Third level</a:t>
            </a:r>
          </a:p>
          <a:p>
            <a:pPr lvl="3">
              <a:buFontTx/>
            </a:pPr>
            <a:r>
              <a:rPr lang="en-US" noProof="0"/>
              <a:t>Fourth level</a:t>
            </a:r>
          </a:p>
          <a:p>
            <a:pPr lvl="4">
              <a:buFontTx/>
            </a:pPr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6096000" y="1851441"/>
            <a:ext cx="2678365" cy="3845754"/>
          </a:xfrm>
        </p:spPr>
        <p:txBody>
          <a:bodyPr vert="horz" lIns="0" tIns="0" rIns="0" bIns="0" rtlCol="0">
            <a:noAutofit/>
          </a:bodyPr>
          <a:lstStyle>
            <a:lvl1pPr>
              <a:defRPr lang="en-US" b="1" noProof="0" smtClean="0"/>
            </a:lvl1pPr>
            <a:lvl2pPr>
              <a:defRPr lang="en-US" b="0" noProof="0" smtClean="0"/>
            </a:lvl2pPr>
            <a:lvl3pPr>
              <a:defRPr lang="en-US" b="0" noProof="0" smtClean="0"/>
            </a:lvl3pPr>
            <a:lvl4pPr>
              <a:defRPr lang="en-US" b="0" noProof="0" smtClean="0"/>
            </a:lvl4pPr>
            <a:lvl5pPr>
              <a:defRPr lang="en-US" b="0" noProof="0" dirty="0"/>
            </a:lvl5pPr>
          </a:lstStyle>
          <a:p>
            <a:pPr lvl="0">
              <a:buFontTx/>
            </a:pPr>
            <a:r>
              <a:rPr lang="en-US" noProof="0"/>
              <a:t>Edit Master text styles</a:t>
            </a:r>
          </a:p>
          <a:p>
            <a:pPr lvl="1">
              <a:buFontTx/>
            </a:pPr>
            <a:r>
              <a:rPr lang="en-US" noProof="0"/>
              <a:t>Second level</a:t>
            </a:r>
          </a:p>
          <a:p>
            <a:pPr lvl="2">
              <a:buFontTx/>
            </a:pPr>
            <a:r>
              <a:rPr lang="en-US" noProof="0"/>
              <a:t>Third level</a:t>
            </a:r>
          </a:p>
          <a:p>
            <a:pPr lvl="3">
              <a:buFontTx/>
            </a:pPr>
            <a:r>
              <a:rPr lang="en-US" noProof="0"/>
              <a:t>Fourth level</a:t>
            </a:r>
          </a:p>
          <a:p>
            <a:pPr lvl="4">
              <a:buFontTx/>
            </a:pPr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9" y="651601"/>
            <a:ext cx="8371762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541895963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3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8000" y="2556000"/>
            <a:ext cx="1944000" cy="3394800"/>
          </a:xfrm>
        </p:spPr>
        <p:txBody>
          <a:bodyPr vert="horz" lIns="0" tIns="0" rIns="0" bIns="0" rtlCol="0">
            <a:noAutofit/>
          </a:bodyPr>
          <a:lstStyle>
            <a:lvl1pPr>
              <a:defRPr lang="en-US" b="0" noProof="0" smtClean="0"/>
            </a:lvl1pPr>
            <a:lvl2pPr>
              <a:defRPr lang="en-US" b="0" noProof="0" smtClean="0"/>
            </a:lvl2pPr>
            <a:lvl3pPr>
              <a:defRPr lang="en-US" b="0" noProof="0" smtClean="0"/>
            </a:lvl3pPr>
            <a:lvl4pPr>
              <a:defRPr lang="en-US" b="0" noProof="0" smtClean="0"/>
            </a:lvl4pPr>
            <a:lvl5pPr>
              <a:defRPr lang="en-US" b="0" noProof="0" dirty="0"/>
            </a:lvl5pPr>
          </a:lstStyle>
          <a:p>
            <a:pPr lvl="0">
              <a:buFontTx/>
            </a:pPr>
            <a:r>
              <a:rPr lang="en-US" noProof="0"/>
              <a:t>Edit Master text styles</a:t>
            </a:r>
          </a:p>
          <a:p>
            <a:pPr lvl="1">
              <a:buFontTx/>
            </a:pPr>
            <a:r>
              <a:rPr lang="en-US" noProof="0"/>
              <a:t>Second level</a:t>
            </a:r>
          </a:p>
          <a:p>
            <a:pPr lvl="2">
              <a:buFontTx/>
            </a:pPr>
            <a:r>
              <a:rPr lang="en-US" noProof="0"/>
              <a:t>Third level</a:t>
            </a:r>
          </a:p>
          <a:p>
            <a:pPr lvl="3">
              <a:buFontTx/>
            </a:pPr>
            <a:r>
              <a:rPr lang="en-US" noProof="0"/>
              <a:t>Fourth level</a:t>
            </a:r>
          </a:p>
          <a:p>
            <a:pPr lvl="4">
              <a:buFontTx/>
            </a:pPr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6822627" y="2556000"/>
            <a:ext cx="1944000" cy="3394800"/>
          </a:xfrm>
        </p:spPr>
        <p:txBody>
          <a:bodyPr vert="horz" lIns="0" tIns="0" rIns="0" bIns="0" rtlCol="0">
            <a:noAutofit/>
          </a:bodyPr>
          <a:lstStyle>
            <a:lvl1pPr>
              <a:defRPr lang="en-US" b="0" noProof="0" smtClean="0"/>
            </a:lvl1pPr>
            <a:lvl2pPr>
              <a:defRPr lang="en-US" b="0" noProof="0" smtClean="0"/>
            </a:lvl2pPr>
            <a:lvl3pPr>
              <a:defRPr lang="en-US" b="0" noProof="0" smtClean="0"/>
            </a:lvl3pPr>
            <a:lvl4pPr>
              <a:defRPr lang="en-US" b="0" noProof="0" smtClean="0"/>
            </a:lvl4pPr>
            <a:lvl5pPr>
              <a:defRPr lang="en-US" b="0" noProof="0" dirty="0"/>
            </a:lvl5pPr>
          </a:lstStyle>
          <a:p>
            <a:pPr lvl="0">
              <a:buFontTx/>
            </a:pPr>
            <a:r>
              <a:rPr lang="en-US" noProof="0"/>
              <a:t>Edit Master text styles</a:t>
            </a:r>
          </a:p>
          <a:p>
            <a:pPr lvl="1">
              <a:buFontTx/>
            </a:pPr>
            <a:r>
              <a:rPr lang="en-US" noProof="0"/>
              <a:t>Second level</a:t>
            </a:r>
          </a:p>
          <a:p>
            <a:pPr lvl="2">
              <a:buFontTx/>
            </a:pPr>
            <a:r>
              <a:rPr lang="en-US" noProof="0"/>
              <a:t>Third level</a:t>
            </a:r>
          </a:p>
          <a:p>
            <a:pPr lvl="3">
              <a:buFontTx/>
            </a:pPr>
            <a:r>
              <a:rPr lang="en-US" noProof="0"/>
              <a:t>Fourth level</a:t>
            </a:r>
          </a:p>
          <a:p>
            <a:pPr lvl="4">
              <a:buFontTx/>
            </a:pPr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526209" y="2556000"/>
            <a:ext cx="1944000" cy="3394800"/>
          </a:xfrm>
        </p:spPr>
        <p:txBody>
          <a:bodyPr vert="horz" lIns="0" tIns="0" rIns="0" bIns="0" rtlCol="0">
            <a:noAutofit/>
          </a:bodyPr>
          <a:lstStyle>
            <a:lvl1pPr>
              <a:defRPr lang="en-US" b="0" noProof="0" smtClean="0"/>
            </a:lvl1pPr>
            <a:lvl2pPr>
              <a:defRPr lang="en-US" b="0" noProof="0" smtClean="0"/>
            </a:lvl2pPr>
            <a:lvl3pPr>
              <a:defRPr lang="en-US" b="0" noProof="0" smtClean="0"/>
            </a:lvl3pPr>
            <a:lvl4pPr>
              <a:defRPr lang="en-US" b="0" noProof="0" smtClean="0"/>
            </a:lvl4pPr>
            <a:lvl5pPr>
              <a:defRPr lang="en-US" b="0" noProof="0" dirty="0"/>
            </a:lvl5pPr>
          </a:lstStyle>
          <a:p>
            <a:pPr lvl="0">
              <a:buFontTx/>
            </a:pPr>
            <a:r>
              <a:rPr lang="en-US" noProof="0"/>
              <a:t>Edit Master text styles</a:t>
            </a:r>
          </a:p>
          <a:p>
            <a:pPr lvl="1">
              <a:buFontTx/>
            </a:pPr>
            <a:r>
              <a:rPr lang="en-US" noProof="0"/>
              <a:t>Second level</a:t>
            </a:r>
          </a:p>
          <a:p>
            <a:pPr lvl="2">
              <a:buFontTx/>
            </a:pPr>
            <a:r>
              <a:rPr lang="en-US" noProof="0"/>
              <a:t>Third level</a:t>
            </a:r>
          </a:p>
          <a:p>
            <a:pPr lvl="3">
              <a:buFontTx/>
            </a:pPr>
            <a:r>
              <a:rPr lang="en-US" noProof="0"/>
              <a:t>Fourth level</a:t>
            </a:r>
          </a:p>
          <a:p>
            <a:pPr lvl="4">
              <a:buFontTx/>
            </a:pPr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674418" y="2556000"/>
            <a:ext cx="1944000" cy="3394800"/>
          </a:xfrm>
        </p:spPr>
        <p:txBody>
          <a:bodyPr vert="horz" lIns="0" tIns="0" rIns="0" bIns="0" rtlCol="0">
            <a:noAutofit/>
          </a:bodyPr>
          <a:lstStyle>
            <a:lvl1pPr>
              <a:defRPr lang="en-US" b="0" noProof="0" smtClean="0"/>
            </a:lvl1pPr>
            <a:lvl2pPr>
              <a:defRPr lang="en-US" b="0" noProof="0" smtClean="0"/>
            </a:lvl2pPr>
            <a:lvl3pPr>
              <a:defRPr lang="en-US" b="0" noProof="0" smtClean="0"/>
            </a:lvl3pPr>
            <a:lvl4pPr>
              <a:defRPr lang="en-US" b="0" noProof="0" smtClean="0"/>
            </a:lvl4pPr>
            <a:lvl5pPr>
              <a:defRPr lang="en-US" b="0" noProof="0" dirty="0"/>
            </a:lvl5pPr>
          </a:lstStyle>
          <a:p>
            <a:pPr lvl="0">
              <a:buFontTx/>
            </a:pPr>
            <a:r>
              <a:rPr lang="en-US" noProof="0"/>
              <a:t>Edit Master text styles</a:t>
            </a:r>
          </a:p>
          <a:p>
            <a:pPr lvl="1">
              <a:buFontTx/>
            </a:pPr>
            <a:r>
              <a:rPr lang="en-US" noProof="0"/>
              <a:t>Second level</a:t>
            </a:r>
          </a:p>
          <a:p>
            <a:pPr lvl="2">
              <a:buFontTx/>
            </a:pPr>
            <a:r>
              <a:rPr lang="en-US" noProof="0"/>
              <a:t>Third level</a:t>
            </a:r>
          </a:p>
          <a:p>
            <a:pPr lvl="3">
              <a:buFontTx/>
            </a:pPr>
            <a:r>
              <a:rPr lang="en-US" noProof="0"/>
              <a:t>Fourth level</a:t>
            </a:r>
          </a:p>
          <a:p>
            <a:pPr lvl="4">
              <a:buFontTx/>
            </a:pPr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2"/>
            <a:ext cx="8391525" cy="37108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838042191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1 column text with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1"/>
            <a:ext cx="8391525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501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18"/>
          <p:cNvSpPr>
            <a:spLocks noGrp="1"/>
          </p:cNvSpPr>
          <p:nvPr>
            <p:ph idx="1"/>
          </p:nvPr>
        </p:nvSpPr>
        <p:spPr>
          <a:xfrm>
            <a:off x="376238" y="1665289"/>
            <a:ext cx="4195763" cy="47164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6252033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206513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544462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Deloitt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71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2700" b="1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27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518107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9" y="1628776"/>
            <a:ext cx="6958012" cy="4752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2700"/>
              </a:spcBef>
              <a:defRPr sz="1650">
                <a:solidFill>
                  <a:schemeClr val="tx1"/>
                </a:solidFill>
              </a:defRPr>
            </a:lvl1pPr>
            <a:lvl2pPr marL="342900" indent="-342900">
              <a:defRPr sz="2250">
                <a:solidFill>
                  <a:schemeClr val="bg2"/>
                </a:solidFill>
              </a:defRPr>
            </a:lvl2pPr>
            <a:lvl3pPr>
              <a:defRPr sz="2250">
                <a:solidFill>
                  <a:schemeClr val="bg2"/>
                </a:solidFill>
              </a:defRPr>
            </a:lvl3pPr>
            <a:lvl4pPr>
              <a:defRPr sz="2250">
                <a:solidFill>
                  <a:schemeClr val="bg2"/>
                </a:solidFill>
              </a:defRPr>
            </a:lvl4pPr>
            <a:lvl5pPr>
              <a:defRPr sz="225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9663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t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664643" y="374650"/>
            <a:ext cx="2103120" cy="1027760"/>
          </a:xfrm>
        </p:spPr>
        <p:txBody>
          <a:bodyPr>
            <a:normAutofit/>
          </a:bodyPr>
          <a:lstStyle>
            <a:lvl1pPr>
              <a:spcBef>
                <a:spcPts val="139"/>
              </a:spcBef>
              <a:defRPr sz="750">
                <a:solidFill>
                  <a:schemeClr val="tx1"/>
                </a:solidFill>
              </a:defRPr>
            </a:lvl1pPr>
            <a:lvl2pPr>
              <a:defRPr sz="727">
                <a:solidFill>
                  <a:schemeClr val="tx2"/>
                </a:solidFill>
              </a:defRPr>
            </a:lvl2pPr>
            <a:lvl3pPr>
              <a:defRPr sz="727">
                <a:solidFill>
                  <a:schemeClr val="tx2"/>
                </a:solidFill>
              </a:defRPr>
            </a:lvl3pPr>
            <a:lvl4pPr>
              <a:defRPr sz="692">
                <a:solidFill>
                  <a:schemeClr val="tx2"/>
                </a:solidFill>
              </a:defRPr>
            </a:lvl4pPr>
            <a:lvl5pPr>
              <a:defRPr sz="692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376239" y="1665297"/>
            <a:ext cx="2092642" cy="4691752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416"/>
              </a:spcAft>
              <a:defRPr sz="750"/>
            </a:lvl1pPr>
            <a:lvl2pPr>
              <a:spcBef>
                <a:spcPts val="208"/>
              </a:spcBef>
              <a:defRPr/>
            </a:lvl2pPr>
            <a:lvl3pPr>
              <a:spcBef>
                <a:spcPts val="208"/>
              </a:spcBef>
              <a:defRPr/>
            </a:lvl3pPr>
            <a:lvl4pPr>
              <a:spcBef>
                <a:spcPts val="208"/>
              </a:spcBef>
              <a:defRPr/>
            </a:lvl4pPr>
            <a:lvl5pPr>
              <a:spcBef>
                <a:spcPts val="208"/>
              </a:spcBef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835277" y="1665288"/>
            <a:ext cx="5914537" cy="4692650"/>
          </a:xfrm>
        </p:spPr>
        <p:txBody>
          <a:bodyPr>
            <a:normAutofit/>
          </a:bodyPr>
          <a:lstStyle>
            <a:lvl1pPr marL="0" indent="0" algn="l">
              <a:spcBef>
                <a:spcPts val="1247"/>
              </a:spcBef>
              <a:buFontTx/>
              <a:buNone/>
              <a:defRPr sz="750" b="0"/>
            </a:lvl1pPr>
            <a:lvl2pPr marL="76200" indent="-76200" algn="l">
              <a:buClrTx/>
              <a:buSzPct val="100000"/>
              <a:buFont typeface="Arial" panose="020B0604020202020204" pitchFamily="34" charset="0"/>
              <a:buChar char="•"/>
              <a:defRPr sz="750" b="0"/>
            </a:lvl2pPr>
            <a:lvl3pPr marL="171450" indent="-76200" algn="l">
              <a:buClrTx/>
              <a:buSzPct val="100000"/>
              <a:buFont typeface="Arial" panose="020B0604020202020204" pitchFamily="34" charset="0"/>
              <a:buChar char="−"/>
              <a:defRPr sz="750" b="0"/>
            </a:lvl3pPr>
            <a:lvl4pPr marL="266700" indent="-76200" algn="l">
              <a:buClrTx/>
              <a:buSzPct val="100000"/>
              <a:buFont typeface="Arial" panose="020B0604020202020204" pitchFamily="34" charset="0"/>
              <a:buChar char="◦"/>
              <a:defRPr sz="750" b="0"/>
            </a:lvl4pPr>
            <a:lvl5pPr marL="361950" indent="-76200" algn="l">
              <a:buClrTx/>
              <a:buSzPct val="100000"/>
              <a:buFont typeface="Arial" panose="020B0604020202020204" pitchFamily="34" charset="0"/>
              <a:buChar char="−"/>
              <a:defRPr sz="750" b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77991" y="378000"/>
            <a:ext cx="1620000" cy="307976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10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4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5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6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971730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376239" y="1665289"/>
            <a:ext cx="6958012" cy="4716463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tabLst>
                <a:tab pos="5047060" algn="r"/>
              </a:tabLst>
              <a:defRPr b="0"/>
            </a:lvl1pPr>
            <a:lvl2pPr marL="76200" indent="-76200" algn="l">
              <a:buClrTx/>
              <a:buSzPct val="100000"/>
              <a:buFont typeface="Arial" panose="020B0604020202020204" pitchFamily="34" charset="0"/>
              <a:buChar char="•"/>
              <a:tabLst>
                <a:tab pos="5047060" algn="r"/>
              </a:tabLst>
              <a:defRPr b="0"/>
            </a:lvl2pPr>
            <a:lvl3pPr marL="171450" indent="-76200" algn="l">
              <a:buClrTx/>
              <a:buSzPct val="100000"/>
              <a:buFont typeface="Arial" panose="020B0604020202020204" pitchFamily="34" charset="0"/>
              <a:buChar char="−"/>
              <a:tabLst>
                <a:tab pos="5047060" algn="r"/>
              </a:tabLst>
              <a:defRPr b="0"/>
            </a:lvl3pPr>
            <a:lvl4pPr marL="266700" indent="-76200" algn="l">
              <a:buClrTx/>
              <a:buSzPct val="100000"/>
              <a:buFont typeface="Arial" panose="020B0604020202020204" pitchFamily="34" charset="0"/>
              <a:buChar char="◦"/>
              <a:tabLst>
                <a:tab pos="5047060" algn="r"/>
              </a:tabLst>
              <a:defRPr b="0"/>
            </a:lvl4pPr>
            <a:lvl5pPr marL="361950" indent="-7620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b="0" baseline="0"/>
            </a:lvl5pPr>
            <a:lvl6pPr>
              <a:tabLst>
                <a:tab pos="5047060" algn="r"/>
              </a:tabLst>
              <a:defRPr/>
            </a:lvl6pPr>
            <a:lvl7pPr>
              <a:tabLst>
                <a:tab pos="5047060" algn="r"/>
              </a:tabLst>
              <a:defRPr/>
            </a:lvl7pPr>
            <a:lvl8pPr>
              <a:tabLst>
                <a:tab pos="5047060" algn="r"/>
              </a:tabLst>
              <a:defRPr/>
            </a:lvl8pPr>
            <a:lvl9pPr>
              <a:tabLst>
                <a:tab pos="5047060" algn="r"/>
              </a:tabLst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9" y="317501"/>
            <a:ext cx="8385174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26952299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501"/>
            <a:ext cx="8391525" cy="6985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5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4087763" y="1701801"/>
            <a:ext cx="4680000" cy="4679950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376239" y="1665289"/>
            <a:ext cx="3342322" cy="4716463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tabLst>
                <a:tab pos="3771900" algn="r"/>
              </a:tabLst>
              <a:defRPr b="0"/>
            </a:lvl1pPr>
            <a:lvl2pPr marL="76200" indent="-76200" algn="l">
              <a:buClrTx/>
              <a:buSzPct val="100000"/>
              <a:buFont typeface="Arial" panose="020B0604020202020204" pitchFamily="34" charset="0"/>
              <a:buChar char="•"/>
              <a:tabLst>
                <a:tab pos="3771900" algn="r"/>
              </a:tabLst>
              <a:defRPr b="0"/>
            </a:lvl2pPr>
            <a:lvl3pPr marL="171450" indent="-7620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b="0"/>
            </a:lvl3pPr>
            <a:lvl4pPr marL="266700" indent="-76200" algn="l">
              <a:buClrTx/>
              <a:buSzPct val="100000"/>
              <a:buFont typeface="Arial" panose="020B0604020202020204" pitchFamily="34" charset="0"/>
              <a:buChar char="◦"/>
              <a:tabLst>
                <a:tab pos="3771900" algn="r"/>
              </a:tabLst>
              <a:defRPr b="0"/>
            </a:lvl4pPr>
            <a:lvl5pPr marL="361950" indent="-76200" algn="l">
              <a:buClrTx/>
              <a:buSzPct val="100000"/>
              <a:buFont typeface="Arial" panose="020B0604020202020204" pitchFamily="34" charset="0"/>
              <a:buChar char="−"/>
              <a:tabLst>
                <a:tab pos="3771900" algn="r"/>
              </a:tabLst>
              <a:defRPr b="0"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9462810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6985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18"/>
          <p:cNvSpPr>
            <a:spLocks noGrp="1"/>
          </p:cNvSpPr>
          <p:nvPr>
            <p:ph idx="1"/>
          </p:nvPr>
        </p:nvSpPr>
        <p:spPr>
          <a:xfrm>
            <a:off x="376238" y="1665289"/>
            <a:ext cx="8374062" cy="47164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en-US" dirty="0" smtClean="0"/>
            </a:lvl1pPr>
            <a:lvl2pPr>
              <a:defRPr lang="en-US" b="0" dirty="0" smtClean="0"/>
            </a:lvl2pPr>
            <a:lvl3pPr>
              <a:defRPr lang="en-US" b="0" dirty="0" smtClean="0"/>
            </a:lvl3pPr>
            <a:lvl4pPr>
              <a:defRPr lang="en-US" b="0" dirty="0" smtClean="0"/>
            </a:lvl4pPr>
            <a:lvl5pPr>
              <a:defRPr lang="en-GB" b="0" dirty="0"/>
            </a:lvl5pPr>
          </a:lstStyle>
          <a:p>
            <a:pPr lvl="0">
              <a:spcBef>
                <a:spcPts val="1247"/>
              </a:spcBef>
              <a:buFontTx/>
            </a:pPr>
            <a:r>
              <a:rPr lang="en-US"/>
              <a:t>Edit Master text styles</a:t>
            </a:r>
          </a:p>
          <a:p>
            <a:pPr lvl="1">
              <a:spcBef>
                <a:spcPts val="1247"/>
              </a:spcBef>
              <a:buFontTx/>
            </a:pPr>
            <a:r>
              <a:rPr lang="en-US"/>
              <a:t>Second level</a:t>
            </a:r>
          </a:p>
          <a:p>
            <a:pPr lvl="2">
              <a:spcBef>
                <a:spcPts val="1247"/>
              </a:spcBef>
              <a:buFontTx/>
            </a:pPr>
            <a:r>
              <a:rPr lang="en-US"/>
              <a:t>Third level</a:t>
            </a:r>
          </a:p>
          <a:p>
            <a:pPr lvl="3">
              <a:spcBef>
                <a:spcPts val="1247"/>
              </a:spcBef>
              <a:buFontTx/>
            </a:pPr>
            <a:r>
              <a:rPr lang="en-US"/>
              <a:t>Fourth level</a:t>
            </a:r>
          </a:p>
          <a:p>
            <a:pPr lvl="4">
              <a:spcBef>
                <a:spcPts val="1247"/>
              </a:spcBef>
              <a:buFontTx/>
            </a:pPr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5606817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9" y="651601"/>
            <a:ext cx="8371762" cy="364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5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9" y="317501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376238" y="1665290"/>
            <a:ext cx="8374062" cy="4713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en-US" dirty="0" smtClean="0"/>
            </a:lvl1pPr>
            <a:lvl2pPr>
              <a:defRPr lang="en-US" b="0" dirty="0" smtClean="0"/>
            </a:lvl2pPr>
            <a:lvl3pPr>
              <a:defRPr lang="en-US" b="0" dirty="0" smtClean="0"/>
            </a:lvl3pPr>
            <a:lvl4pPr>
              <a:defRPr lang="en-US" b="0" dirty="0" smtClean="0"/>
            </a:lvl4pPr>
            <a:lvl5pPr>
              <a:defRPr lang="en-GB" b="0" dirty="0"/>
            </a:lvl5pPr>
          </a:lstStyle>
          <a:p>
            <a:pPr lvl="0">
              <a:spcBef>
                <a:spcPts val="1247"/>
              </a:spcBef>
              <a:buFontTx/>
            </a:pPr>
            <a:r>
              <a:rPr lang="en-US"/>
              <a:t>Edit Master text styles</a:t>
            </a:r>
          </a:p>
          <a:p>
            <a:pPr lvl="1">
              <a:spcBef>
                <a:spcPts val="1247"/>
              </a:spcBef>
              <a:buFontTx/>
            </a:pPr>
            <a:r>
              <a:rPr lang="en-US"/>
              <a:t>Second level</a:t>
            </a:r>
          </a:p>
          <a:p>
            <a:pPr lvl="2">
              <a:spcBef>
                <a:spcPts val="1247"/>
              </a:spcBef>
              <a:buFontTx/>
            </a:pPr>
            <a:r>
              <a:rPr lang="en-US"/>
              <a:t>Third level</a:t>
            </a:r>
          </a:p>
          <a:p>
            <a:pPr lvl="3">
              <a:spcBef>
                <a:spcPts val="1247"/>
              </a:spcBef>
              <a:buFontTx/>
            </a:pPr>
            <a:r>
              <a:rPr lang="en-US"/>
              <a:t>Fourth level</a:t>
            </a:r>
          </a:p>
          <a:p>
            <a:pPr lvl="4">
              <a:spcBef>
                <a:spcPts val="1247"/>
              </a:spcBef>
              <a:buFontTx/>
            </a:pPr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7480622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32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think-cell Slide" r:id="rId33" imgW="270" imgH="270" progId="TCLayout.ActiveDocument.1">
                  <p:embed/>
                </p:oleObj>
              </mc:Choice>
              <mc:Fallback>
                <p:oleObj name="think-cell Slide" r:id="rId33" imgW="270" imgH="2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376238" y="317503"/>
            <a:ext cx="8391525" cy="2920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idx="1"/>
          </p:nvPr>
        </p:nvSpPr>
        <p:spPr>
          <a:xfrm>
            <a:off x="376238" y="1665289"/>
            <a:ext cx="8391525" cy="4716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2462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</p:sldLayoutIdLst>
  <p:transition>
    <p:fade/>
  </p:transition>
  <p:hf hdr="0" dt="0"/>
  <p:txStyles>
    <p:titleStyle>
      <a:lvl1pPr algn="l" defTabSz="685800" rtl="0" eaLnBrk="1" latinLnBrk="0" hangingPunct="1">
        <a:spcBef>
          <a:spcPct val="0"/>
        </a:spcBef>
        <a:buNone/>
        <a:defRPr sz="1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spcAft>
          <a:spcPts val="750"/>
        </a:spcAft>
        <a:buSzPct val="100000"/>
        <a:buFontTx/>
        <a:buNone/>
        <a:defRPr sz="7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" indent="-76200" algn="l" defTabSz="685800" rtl="0" eaLnBrk="1" latinLnBrk="0" hangingPunct="1">
        <a:spcBef>
          <a:spcPts val="0"/>
        </a:spcBef>
        <a:spcAft>
          <a:spcPts val="750"/>
        </a:spcAft>
        <a:buClrTx/>
        <a:buSzPct val="100000"/>
        <a:buFont typeface="Arial" panose="020B0604020202020204" pitchFamily="34" charset="0"/>
        <a:buChar char="•"/>
        <a:defRPr lang="en-US" sz="75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71450" indent="-76200" algn="l" defTabSz="685800" rtl="0" eaLnBrk="1" latinLnBrk="0" hangingPunct="1">
        <a:spcBef>
          <a:spcPts val="0"/>
        </a:spcBef>
        <a:spcAft>
          <a:spcPts val="750"/>
        </a:spcAft>
        <a:buClrTx/>
        <a:buSzPct val="100000"/>
        <a:buFont typeface="Arial" panose="020B0604020202020204" pitchFamily="34" charset="0"/>
        <a:buChar char="−"/>
        <a:defRPr lang="en-US" sz="750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266700" indent="-76200" algn="l" defTabSz="685800" rtl="0" eaLnBrk="1" latinLnBrk="0" hangingPunct="1">
        <a:spcBef>
          <a:spcPts val="0"/>
        </a:spcBef>
        <a:spcAft>
          <a:spcPts val="750"/>
        </a:spcAft>
        <a:buClrTx/>
        <a:buSzPct val="100000"/>
        <a:buFont typeface="Arial" panose="020B0604020202020204" pitchFamily="34" charset="0"/>
        <a:buChar char="◦"/>
        <a:defRPr lang="en-US" sz="75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361950" indent="-76200" algn="l" defTabSz="598885" rtl="0" eaLnBrk="1" latinLnBrk="0" hangingPunct="1">
        <a:spcBef>
          <a:spcPts val="0"/>
        </a:spcBef>
        <a:spcAft>
          <a:spcPts val="750"/>
        </a:spcAft>
        <a:buClrTx/>
        <a:buSzPct val="100000"/>
        <a:buFont typeface="Arial" panose="020B0604020202020204" pitchFamily="34" charset="0"/>
        <a:buChar char="−"/>
        <a:tabLst/>
        <a:defRPr lang="en-US" sz="75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399600" indent="-132300" algn="l" defTabSz="685800" rtl="0" eaLnBrk="1" latinLnBrk="0" hangingPunct="1">
        <a:spcBef>
          <a:spcPts val="0"/>
        </a:spcBef>
        <a:spcAft>
          <a:spcPts val="750"/>
        </a:spcAft>
        <a:buFont typeface="Verdana" panose="020B0604030504040204" pitchFamily="34" charset="0"/>
        <a:buChar char="−"/>
        <a:defRPr sz="9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99600" indent="-132300" algn="l" defTabSz="685800" rtl="0" eaLnBrk="1" latinLnBrk="0" hangingPunct="1">
        <a:spcBef>
          <a:spcPts val="0"/>
        </a:spcBef>
        <a:spcAft>
          <a:spcPts val="750"/>
        </a:spcAft>
        <a:buFont typeface="Verdana" panose="020B0604030504040204" pitchFamily="34" charset="0"/>
        <a:buChar char="−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399600" indent="-132300" algn="l" defTabSz="685800" rtl="0" eaLnBrk="1" latinLnBrk="0" hangingPunct="1">
        <a:spcBef>
          <a:spcPts val="0"/>
        </a:spcBef>
        <a:spcAft>
          <a:spcPts val="750"/>
        </a:spcAft>
        <a:buFont typeface="Verdana" panose="020B0604030504040204" pitchFamily="34" charset="0"/>
        <a:buChar char="−"/>
        <a:defRPr sz="9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99600" indent="-132300" algn="l" defTabSz="685800" rtl="0" eaLnBrk="1" latinLnBrk="0" hangingPunct="1">
        <a:spcBef>
          <a:spcPts val="0"/>
        </a:spcBef>
        <a:spcAft>
          <a:spcPts val="750"/>
        </a:spcAft>
        <a:buFont typeface="Verdana" panose="020B0604030504040204" pitchFamily="34" charset="0"/>
        <a:buChar char="−"/>
        <a:defRPr sz="9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34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orient="horz" pos="4020" userDrawn="1">
          <p15:clr>
            <a:srgbClr val="F26B43"/>
          </p15:clr>
        </p15:guide>
        <p15:guide id="4" pos="237" userDrawn="1">
          <p15:clr>
            <a:srgbClr val="F26B43"/>
          </p15:clr>
        </p15:guide>
        <p15:guide id="5" pos="5523" userDrawn="1">
          <p15:clr>
            <a:srgbClr val="F26B43"/>
          </p15:clr>
        </p15:guide>
        <p15:guide id="6" orient="horz" pos="1071" userDrawn="1">
          <p15:clr>
            <a:srgbClr val="F26B43"/>
          </p15:clr>
        </p15:guide>
        <p15:guide id="7" orient="horz" pos="200" userDrawn="1">
          <p15:clr>
            <a:srgbClr val="F26B43"/>
          </p15:clr>
        </p15:guide>
        <p15:guide id="8" orient="horz" pos="4080" userDrawn="1">
          <p15:clr>
            <a:srgbClr val="F26B43"/>
          </p15:clr>
        </p15:guide>
        <p15:guide id="10" pos="3721" userDrawn="1">
          <p15:clr>
            <a:srgbClr val="F26B43"/>
          </p15:clr>
        </p15:guide>
        <p15:guide id="11" orient="horz" pos="236" userDrawn="1">
          <p15:clr>
            <a:srgbClr val="F26B43"/>
          </p15:clr>
        </p15:guide>
        <p15:guide id="12" pos="1022" userDrawn="1">
          <p15:clr>
            <a:srgbClr val="F26B43"/>
          </p15:clr>
        </p15:guide>
        <p15:guide id="13" pos="1137" userDrawn="1">
          <p15:clr>
            <a:srgbClr val="F26B43"/>
          </p15:clr>
        </p15:guide>
        <p15:guide id="14" pos="1920" userDrawn="1">
          <p15:clr>
            <a:srgbClr val="F26B43"/>
          </p15:clr>
        </p15:guide>
        <p15:guide id="15" pos="2033" userDrawn="1">
          <p15:clr>
            <a:srgbClr val="F26B43"/>
          </p15:clr>
        </p15:guide>
        <p15:guide id="16" pos="4620" userDrawn="1">
          <p15:clr>
            <a:srgbClr val="F26B43"/>
          </p15:clr>
        </p15:guide>
        <p15:guide id="17" pos="2823" userDrawn="1">
          <p15:clr>
            <a:srgbClr val="F26B43"/>
          </p15:clr>
        </p15:guide>
        <p15:guide id="18" pos="2937" userDrawn="1">
          <p15:clr>
            <a:srgbClr val="F26B43"/>
          </p15:clr>
        </p15:guide>
        <p15:guide id="19" pos="2880" userDrawn="1">
          <p15:clr>
            <a:srgbClr val="F26B43"/>
          </p15:clr>
        </p15:guide>
        <p15:guide id="20" pos="4734" userDrawn="1">
          <p15:clr>
            <a:srgbClr val="F26B43"/>
          </p15:clr>
        </p15:guide>
        <p15:guide id="21" orient="horz" pos="1049" userDrawn="1">
          <p15:clr>
            <a:srgbClr val="F26B43"/>
          </p15:clr>
        </p15:guide>
        <p15:guide id="22" orient="horz" pos="6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lIns="0" rIns="0">
            <a:normAutofit/>
          </a:bodyPr>
          <a:lstStyle/>
          <a:p>
            <a:r>
              <a:rPr lang="en-US" sz="2800" dirty="0"/>
              <a:t>National DPP Customer Service Center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6238" y="5864231"/>
            <a:ext cx="4938224" cy="505645"/>
          </a:xfrm>
        </p:spPr>
        <p:txBody>
          <a:bodyPr/>
          <a:lstStyle/>
          <a:p>
            <a:r>
              <a:rPr lang="en-US" sz="1800" dirty="0"/>
              <a:t>Surveys Along the Customer Journey</a:t>
            </a:r>
          </a:p>
        </p:txBody>
      </p:sp>
    </p:spTree>
    <p:extLst>
      <p:ext uri="{BB962C8B-B14F-4D97-AF65-F5344CB8AC3E}">
        <p14:creationId xmlns:p14="http://schemas.microsoft.com/office/powerpoint/2010/main" val="866213177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Survey: Downloading Resources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742203"/>
              </p:ext>
            </p:extLst>
          </p:nvPr>
        </p:nvGraphicFramePr>
        <p:xfrm>
          <a:off x="376239" y="2838249"/>
          <a:ext cx="8391524" cy="115443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4856589">
                  <a:extLst>
                    <a:ext uri="{9D8B030D-6E8A-4147-A177-3AD203B41FA5}">
                      <a16:colId xmlns:a16="http://schemas.microsoft.com/office/drawing/2014/main" val="3383436908"/>
                    </a:ext>
                  </a:extLst>
                </a:gridCol>
                <a:gridCol w="714615">
                  <a:extLst>
                    <a:ext uri="{9D8B030D-6E8A-4147-A177-3AD203B41FA5}">
                      <a16:colId xmlns:a16="http://schemas.microsoft.com/office/drawing/2014/main" val="881511904"/>
                    </a:ext>
                  </a:extLst>
                </a:gridCol>
                <a:gridCol w="708852">
                  <a:extLst>
                    <a:ext uri="{9D8B030D-6E8A-4147-A177-3AD203B41FA5}">
                      <a16:colId xmlns:a16="http://schemas.microsoft.com/office/drawing/2014/main" val="4054594820"/>
                    </a:ext>
                  </a:extLst>
                </a:gridCol>
                <a:gridCol w="726141">
                  <a:extLst>
                    <a:ext uri="{9D8B030D-6E8A-4147-A177-3AD203B41FA5}">
                      <a16:colId xmlns:a16="http://schemas.microsoft.com/office/drawing/2014/main" val="582300063"/>
                    </a:ext>
                  </a:extLst>
                </a:gridCol>
                <a:gridCol w="703089">
                  <a:extLst>
                    <a:ext uri="{9D8B030D-6E8A-4147-A177-3AD203B41FA5}">
                      <a16:colId xmlns:a16="http://schemas.microsoft.com/office/drawing/2014/main" val="543306191"/>
                    </a:ext>
                  </a:extLst>
                </a:gridCol>
                <a:gridCol w="682238">
                  <a:extLst>
                    <a:ext uri="{9D8B030D-6E8A-4147-A177-3AD203B41FA5}">
                      <a16:colId xmlns:a16="http://schemas.microsoft.com/office/drawing/2014/main" val="3591593888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100" dirty="0"/>
                        <a:t>Please</a:t>
                      </a:r>
                      <a:r>
                        <a:rPr lang="en-US" sz="1100" baseline="0" dirty="0"/>
                        <a:t> agree or disagree with the following statements: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Strongly Disagree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Disagree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Neutral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Strongly</a:t>
                      </a:r>
                      <a:r>
                        <a:rPr lang="en-US" sz="800" baseline="0" dirty="0"/>
                        <a:t> 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67234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The</a:t>
                      </a:r>
                      <a:r>
                        <a:rPr lang="en-US" sz="1100" baseline="0" dirty="0"/>
                        <a:t> resource is easy to find within the customer service center.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2480154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The resource is</a:t>
                      </a:r>
                      <a:r>
                        <a:rPr lang="en-US" sz="1100" baseline="0" dirty="0"/>
                        <a:t> informative.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1191603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100" dirty="0"/>
                        <a:t>The resource encouraged me</a:t>
                      </a:r>
                      <a:r>
                        <a:rPr lang="en-US" sz="1100" baseline="0" dirty="0"/>
                        <a:t> to take action in some way.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718947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727042"/>
              </p:ext>
            </p:extLst>
          </p:nvPr>
        </p:nvGraphicFramePr>
        <p:xfrm>
          <a:off x="376238" y="4409484"/>
          <a:ext cx="8391525" cy="2078961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8391525">
                  <a:extLst>
                    <a:ext uri="{9D8B030D-6E8A-4147-A177-3AD203B41FA5}">
                      <a16:colId xmlns:a16="http://schemas.microsoft.com/office/drawing/2014/main" val="434184506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What other resources would you like to see in the Customer</a:t>
                      </a:r>
                      <a:r>
                        <a:rPr lang="en-US" sz="1100" baseline="0" dirty="0"/>
                        <a:t> Service Center?</a:t>
                      </a:r>
                      <a:endParaRPr lang="en-US" sz="1100" b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31568526"/>
                  </a:ext>
                </a:extLst>
              </a:tr>
              <a:tr h="180083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195472064"/>
                  </a:ext>
                </a:extLst>
              </a:tr>
            </a:tbl>
          </a:graphicData>
        </a:graphic>
      </p:graphicFrame>
      <p:sp>
        <p:nvSpPr>
          <p:cNvPr id="7" name="Oval 6"/>
          <p:cNvSpPr/>
          <p:nvPr/>
        </p:nvSpPr>
        <p:spPr bwMode="gray">
          <a:xfrm>
            <a:off x="5508173" y="322154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 bwMode="gray">
          <a:xfrm>
            <a:off x="6215745" y="3221544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 bwMode="gray">
          <a:xfrm>
            <a:off x="6923317" y="3221544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 bwMode="gray">
          <a:xfrm>
            <a:off x="7630888" y="3221543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 bwMode="gray">
          <a:xfrm>
            <a:off x="8338460" y="322154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 bwMode="gray">
          <a:xfrm>
            <a:off x="5508173" y="349726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 bwMode="gray">
          <a:xfrm>
            <a:off x="6215745" y="3497261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 bwMode="gray">
          <a:xfrm>
            <a:off x="6923317" y="3497261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 bwMode="gray">
          <a:xfrm>
            <a:off x="7630888" y="349726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 bwMode="gray">
          <a:xfrm>
            <a:off x="8338460" y="349726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 bwMode="gray">
          <a:xfrm>
            <a:off x="5508173" y="3772977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 bwMode="gray">
          <a:xfrm>
            <a:off x="6215745" y="3772976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9" name="Oval 18"/>
          <p:cNvSpPr/>
          <p:nvPr/>
        </p:nvSpPr>
        <p:spPr bwMode="gray">
          <a:xfrm>
            <a:off x="6923317" y="3772976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0" name="Oval 19"/>
          <p:cNvSpPr/>
          <p:nvPr/>
        </p:nvSpPr>
        <p:spPr bwMode="gray">
          <a:xfrm>
            <a:off x="7630888" y="377297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1" name="Oval 20"/>
          <p:cNvSpPr/>
          <p:nvPr/>
        </p:nvSpPr>
        <p:spPr bwMode="gray">
          <a:xfrm>
            <a:off x="8338460" y="377297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144428"/>
              </p:ext>
            </p:extLst>
          </p:nvPr>
        </p:nvGraphicFramePr>
        <p:xfrm>
          <a:off x="376239" y="1075095"/>
          <a:ext cx="8391530" cy="137056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39153">
                  <a:extLst>
                    <a:ext uri="{9D8B030D-6E8A-4147-A177-3AD203B41FA5}">
                      <a16:colId xmlns:a16="http://schemas.microsoft.com/office/drawing/2014/main" val="43418450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40785675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94924058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221796283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2226607895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121807085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2865962248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791033537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381817443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1072072640"/>
                    </a:ext>
                  </a:extLst>
                </a:gridCol>
              </a:tblGrid>
              <a:tr h="278130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How helpful has this resource been</a:t>
                      </a:r>
                      <a:r>
                        <a:rPr lang="en-US" sz="1100" b="1" baseline="0" dirty="0"/>
                        <a:t>?</a:t>
                      </a:r>
                      <a:endParaRPr lang="en-US" sz="1100" b="1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568526"/>
                  </a:ext>
                </a:extLst>
              </a:tr>
              <a:tr h="1092432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2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3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4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5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6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7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8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9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10</a:t>
                      </a:r>
                    </a:p>
                  </a:txBody>
                  <a:tcPr marL="68580" marR="68580" marT="34290" marB="34290" anchor="b"/>
                </a:tc>
                <a:extLst>
                  <a:ext uri="{0D108BD9-81ED-4DB2-BD59-A6C34878D82A}">
                    <a16:rowId xmlns:a16="http://schemas.microsoft.com/office/drawing/2014/main" val="4195472064"/>
                  </a:ext>
                </a:extLst>
              </a:tr>
            </a:tbl>
          </a:graphicData>
        </a:graphic>
      </p:graphicFrame>
      <p:sp>
        <p:nvSpPr>
          <p:cNvPr id="38" name="Oval 37"/>
          <p:cNvSpPr/>
          <p:nvPr/>
        </p:nvSpPr>
        <p:spPr bwMode="gray">
          <a:xfrm>
            <a:off x="711656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9" name="Oval 38"/>
          <p:cNvSpPr/>
          <p:nvPr/>
        </p:nvSpPr>
        <p:spPr bwMode="gray">
          <a:xfrm>
            <a:off x="1550914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0" name="Oval 39"/>
          <p:cNvSpPr/>
          <p:nvPr/>
        </p:nvSpPr>
        <p:spPr bwMode="gray">
          <a:xfrm>
            <a:off x="2390173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1" name="Oval 40"/>
          <p:cNvSpPr/>
          <p:nvPr/>
        </p:nvSpPr>
        <p:spPr bwMode="gray">
          <a:xfrm>
            <a:off x="3229431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2" name="Oval 41"/>
          <p:cNvSpPr/>
          <p:nvPr/>
        </p:nvSpPr>
        <p:spPr bwMode="gray">
          <a:xfrm>
            <a:off x="4068689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3" name="Oval 42"/>
          <p:cNvSpPr/>
          <p:nvPr/>
        </p:nvSpPr>
        <p:spPr bwMode="gray">
          <a:xfrm>
            <a:off x="4907947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4" name="Oval 43"/>
          <p:cNvSpPr/>
          <p:nvPr/>
        </p:nvSpPr>
        <p:spPr bwMode="gray">
          <a:xfrm>
            <a:off x="5747206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5" name="Oval 44"/>
          <p:cNvSpPr/>
          <p:nvPr/>
        </p:nvSpPr>
        <p:spPr bwMode="gray">
          <a:xfrm>
            <a:off x="6586464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6" name="Oval 45"/>
          <p:cNvSpPr/>
          <p:nvPr/>
        </p:nvSpPr>
        <p:spPr bwMode="gray">
          <a:xfrm>
            <a:off x="7425722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7" name="Oval 46"/>
          <p:cNvSpPr/>
          <p:nvPr/>
        </p:nvSpPr>
        <p:spPr bwMode="gray">
          <a:xfrm>
            <a:off x="8264981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8" name="Right Bracket 47"/>
          <p:cNvSpPr/>
          <p:nvPr/>
        </p:nvSpPr>
        <p:spPr>
          <a:xfrm rot="16200000">
            <a:off x="4528550" y="-2160361"/>
            <a:ext cx="91440" cy="7844066"/>
          </a:xfrm>
          <a:prstGeom prst="rightBracket">
            <a:avLst>
              <a:gd name="adj" fmla="val 0"/>
            </a:avLst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/>
          <p:cNvCxnSpPr/>
          <p:nvPr/>
        </p:nvCxnSpPr>
        <p:spPr>
          <a:xfrm>
            <a:off x="2068269" y="1712680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737410" y="1712683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442828" y="1712683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119214" y="1712681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 bwMode="gray">
          <a:xfrm>
            <a:off x="652237" y="1516742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Extremely Unhelpful</a:t>
            </a:r>
          </a:p>
        </p:txBody>
      </p:sp>
      <p:sp>
        <p:nvSpPr>
          <p:cNvPr id="54" name="Rectangle 53"/>
          <p:cNvSpPr/>
          <p:nvPr/>
        </p:nvSpPr>
        <p:spPr bwMode="gray">
          <a:xfrm>
            <a:off x="2198008" y="1516742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Unhelpful</a:t>
            </a:r>
          </a:p>
        </p:txBody>
      </p:sp>
      <p:sp>
        <p:nvSpPr>
          <p:cNvPr id="55" name="Rectangle 54"/>
          <p:cNvSpPr/>
          <p:nvPr/>
        </p:nvSpPr>
        <p:spPr bwMode="gray">
          <a:xfrm>
            <a:off x="3948003" y="1521446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Neutral</a:t>
            </a:r>
          </a:p>
        </p:txBody>
      </p:sp>
      <p:sp>
        <p:nvSpPr>
          <p:cNvPr id="56" name="Rectangle 55"/>
          <p:cNvSpPr/>
          <p:nvPr/>
        </p:nvSpPr>
        <p:spPr bwMode="gray">
          <a:xfrm>
            <a:off x="5508173" y="1521446"/>
            <a:ext cx="1547892" cy="155870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Helpful</a:t>
            </a:r>
          </a:p>
        </p:txBody>
      </p:sp>
      <p:sp>
        <p:nvSpPr>
          <p:cNvPr id="57" name="Rectangle 56"/>
          <p:cNvSpPr/>
          <p:nvPr/>
        </p:nvSpPr>
        <p:spPr bwMode="gray">
          <a:xfrm>
            <a:off x="7124660" y="1493694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Extremely Helpful</a:t>
            </a:r>
          </a:p>
        </p:txBody>
      </p:sp>
    </p:spTree>
    <p:extLst>
      <p:ext uri="{BB962C8B-B14F-4D97-AF65-F5344CB8AC3E}">
        <p14:creationId xmlns:p14="http://schemas.microsoft.com/office/powerpoint/2010/main" val="24546550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6A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Survey Structure</a:t>
            </a:r>
          </a:p>
        </p:txBody>
      </p:sp>
      <p:sp>
        <p:nvSpPr>
          <p:cNvPr id="3" name="Rectangle 2"/>
          <p:cNvSpPr/>
          <p:nvPr/>
        </p:nvSpPr>
        <p:spPr bwMode="gray">
          <a:xfrm>
            <a:off x="7757885" y="-72571"/>
            <a:ext cx="1407886" cy="805542"/>
          </a:xfrm>
          <a:prstGeom prst="rect">
            <a:avLst/>
          </a:prstGeom>
          <a:solidFill>
            <a:srgbClr val="046A38"/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17463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Structure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376237" y="761239"/>
            <a:ext cx="8486687" cy="4359401"/>
            <a:chOff x="489100" y="735586"/>
            <a:chExt cx="11456012" cy="5884670"/>
          </a:xfrm>
        </p:grpSpPr>
        <p:sp>
          <p:nvSpPr>
            <p:cNvPr id="12" name="Rectangle 11"/>
            <p:cNvSpPr/>
            <p:nvPr/>
          </p:nvSpPr>
          <p:spPr bwMode="gray">
            <a:xfrm>
              <a:off x="9357722" y="854460"/>
              <a:ext cx="2587390" cy="1532124"/>
            </a:xfrm>
            <a:prstGeom prst="rect">
              <a:avLst/>
            </a:prstGeom>
            <a:solidFill>
              <a:schemeClr val="bg1"/>
            </a:solidFill>
            <a:ln w="19050" algn="ctr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6000"/>
                </a:lnSpc>
                <a:buFont typeface="Wingdings 2" pitchFamily="18" charset="2"/>
                <a:buNone/>
              </a:pPr>
              <a:endParaRPr lang="en-US" sz="675" dirty="0"/>
            </a:p>
            <a:p>
              <a:pPr>
                <a:lnSpc>
                  <a:spcPct val="106000"/>
                </a:lnSpc>
                <a:buFont typeface="Wingdings 2" pitchFamily="18" charset="2"/>
                <a:buNone/>
              </a:pPr>
              <a:endParaRPr lang="en-US" sz="675" dirty="0"/>
            </a:p>
            <a:p>
              <a:pPr>
                <a:lnSpc>
                  <a:spcPct val="106000"/>
                </a:lnSpc>
                <a:buFont typeface="Wingdings 2" pitchFamily="18" charset="2"/>
                <a:buNone/>
              </a:pPr>
              <a:r>
                <a:rPr lang="en-US" sz="800" dirty="0"/>
                <a:t>The “what” of the survey; drives toward a customer’s overall sentiment</a:t>
              </a:r>
            </a:p>
            <a:p>
              <a:pPr>
                <a:lnSpc>
                  <a:spcPct val="106000"/>
                </a:lnSpc>
                <a:buFont typeface="Wingdings 2" pitchFamily="18" charset="2"/>
                <a:buNone/>
              </a:pPr>
              <a:endParaRPr lang="en-US" sz="400" i="1" dirty="0"/>
            </a:p>
            <a:p>
              <a:pPr>
                <a:lnSpc>
                  <a:spcPct val="106000"/>
                </a:lnSpc>
              </a:pPr>
              <a:r>
                <a:rPr lang="en-US" sz="800" dirty="0"/>
                <a:t>We want to know </a:t>
              </a:r>
              <a:r>
                <a:rPr lang="en-US" sz="800" b="1" dirty="0"/>
                <a:t>if, and to what degree, the Support Helpdesk is satisfactory</a:t>
              </a:r>
              <a:endParaRPr lang="en-US" sz="800" dirty="0"/>
            </a:p>
            <a:p>
              <a:pPr>
                <a:lnSpc>
                  <a:spcPct val="106000"/>
                </a:lnSpc>
                <a:buFont typeface="Wingdings 2" pitchFamily="18" charset="2"/>
                <a:buNone/>
              </a:pPr>
              <a:endParaRPr lang="en-US" sz="675" dirty="0"/>
            </a:p>
          </p:txBody>
        </p:sp>
        <p:sp>
          <p:nvSpPr>
            <p:cNvPr id="34" name="Rectangle 33"/>
            <p:cNvSpPr/>
            <p:nvPr/>
          </p:nvSpPr>
          <p:spPr bwMode="gray">
            <a:xfrm>
              <a:off x="9357722" y="2741226"/>
              <a:ext cx="2587390" cy="1903982"/>
            </a:xfrm>
            <a:prstGeom prst="rect">
              <a:avLst/>
            </a:prstGeom>
            <a:solidFill>
              <a:schemeClr val="bg1"/>
            </a:solidFill>
            <a:ln w="19050" algn="ctr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6000"/>
                </a:lnSpc>
                <a:buFont typeface="Wingdings 2" pitchFamily="18" charset="2"/>
                <a:buNone/>
              </a:pPr>
              <a:endParaRPr lang="en-US" sz="675" dirty="0"/>
            </a:p>
            <a:p>
              <a:pPr>
                <a:lnSpc>
                  <a:spcPct val="106000"/>
                </a:lnSpc>
                <a:buFont typeface="Wingdings 2" pitchFamily="18" charset="2"/>
                <a:buNone/>
              </a:pPr>
              <a:endParaRPr lang="en-US" sz="675" dirty="0"/>
            </a:p>
            <a:p>
              <a:pPr>
                <a:lnSpc>
                  <a:spcPct val="106000"/>
                </a:lnSpc>
                <a:buFont typeface="Wingdings 2" pitchFamily="18" charset="2"/>
                <a:buNone/>
              </a:pPr>
              <a:r>
                <a:rPr lang="en-US" sz="800" dirty="0"/>
                <a:t>The “why” of the survey; provides additional detail to explain why a customer feels a certain way</a:t>
              </a:r>
            </a:p>
            <a:p>
              <a:pPr>
                <a:lnSpc>
                  <a:spcPct val="106000"/>
                </a:lnSpc>
                <a:buFont typeface="Wingdings 2" pitchFamily="18" charset="2"/>
                <a:buNone/>
              </a:pPr>
              <a:endParaRPr lang="en-US" sz="500" dirty="0"/>
            </a:p>
            <a:p>
              <a:pPr>
                <a:lnSpc>
                  <a:spcPct val="106000"/>
                </a:lnSpc>
              </a:pPr>
              <a:r>
                <a:rPr lang="en-US" sz="800" dirty="0"/>
                <a:t>We want to know </a:t>
              </a:r>
              <a:r>
                <a:rPr lang="en-US" sz="800" b="1" dirty="0"/>
                <a:t>why a customer felt a certain level of satisfaction or dissatisfaction </a:t>
              </a:r>
              <a:r>
                <a:rPr lang="en-US" sz="800" dirty="0"/>
                <a:t>with their experience</a:t>
              </a:r>
            </a:p>
          </p:txBody>
        </p:sp>
        <p:sp>
          <p:nvSpPr>
            <p:cNvPr id="35" name="Rectangle 34"/>
            <p:cNvSpPr/>
            <p:nvPr/>
          </p:nvSpPr>
          <p:spPr bwMode="gray">
            <a:xfrm>
              <a:off x="9345171" y="5024066"/>
              <a:ext cx="2587390" cy="1596190"/>
            </a:xfrm>
            <a:prstGeom prst="rect">
              <a:avLst/>
            </a:prstGeom>
            <a:solidFill>
              <a:schemeClr val="bg1"/>
            </a:solidFill>
            <a:ln w="19050" algn="ctr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6000"/>
                </a:lnSpc>
                <a:buFont typeface="Wingdings 2" pitchFamily="18" charset="2"/>
                <a:buNone/>
              </a:pPr>
              <a:endParaRPr lang="en-US" sz="675" b="1" dirty="0"/>
            </a:p>
            <a:p>
              <a:pPr>
                <a:lnSpc>
                  <a:spcPct val="106000"/>
                </a:lnSpc>
                <a:buFont typeface="Wingdings 2" pitchFamily="18" charset="2"/>
                <a:buNone/>
              </a:pPr>
              <a:endParaRPr lang="en-US" sz="800" b="1" dirty="0"/>
            </a:p>
            <a:p>
              <a:pPr>
                <a:lnSpc>
                  <a:spcPct val="106000"/>
                </a:lnSpc>
                <a:buFont typeface="Wingdings 2" pitchFamily="18" charset="2"/>
                <a:buNone/>
              </a:pPr>
              <a:r>
                <a:rPr lang="en-US" sz="800" dirty="0"/>
                <a:t>An optional field for providing additional comments</a:t>
              </a:r>
            </a:p>
            <a:p>
              <a:pPr>
                <a:lnSpc>
                  <a:spcPct val="106000"/>
                </a:lnSpc>
                <a:buFont typeface="Wingdings 2" pitchFamily="18" charset="2"/>
                <a:buNone/>
              </a:pPr>
              <a:endParaRPr lang="en-US" sz="500" dirty="0"/>
            </a:p>
            <a:p>
              <a:pPr>
                <a:lnSpc>
                  <a:spcPct val="106000"/>
                </a:lnSpc>
                <a:buFont typeface="Wingdings 2" pitchFamily="18" charset="2"/>
                <a:buNone/>
              </a:pPr>
              <a:r>
                <a:rPr lang="en-US" sz="800" dirty="0"/>
                <a:t>We want customers to </a:t>
              </a:r>
              <a:r>
                <a:rPr lang="en-US" sz="800" b="1" dirty="0"/>
                <a:t>feel empowered to provide exact feedback they’re interested in sharing</a:t>
              </a:r>
              <a:endParaRPr lang="en-US" sz="800" dirty="0"/>
            </a:p>
          </p:txBody>
        </p:sp>
        <p:pic>
          <p:nvPicPr>
            <p:cNvPr id="37" name="Picture 36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5062"/>
            <a:stretch/>
          </p:blipFill>
          <p:spPr>
            <a:xfrm>
              <a:off x="489100" y="5122929"/>
              <a:ext cx="8596266" cy="992012"/>
            </a:xfrm>
            <a:prstGeom prst="rect">
              <a:avLst/>
            </a:prstGeom>
          </p:spPr>
        </p:pic>
        <p:sp>
          <p:nvSpPr>
            <p:cNvPr id="45" name="Trapezoid 44"/>
            <p:cNvSpPr/>
            <p:nvPr/>
          </p:nvSpPr>
          <p:spPr bwMode="gray">
            <a:xfrm rot="16200000">
              <a:off x="8430261" y="1505713"/>
              <a:ext cx="1581911" cy="247901"/>
            </a:xfrm>
            <a:custGeom>
              <a:avLst/>
              <a:gdLst>
                <a:gd name="connsiteX0" fmla="*/ 0 w 1536192"/>
                <a:gd name="connsiteY0" fmla="*/ 430133 h 430133"/>
                <a:gd name="connsiteX1" fmla="*/ 265048 w 1536192"/>
                <a:gd name="connsiteY1" fmla="*/ 0 h 430133"/>
                <a:gd name="connsiteX2" fmla="*/ 1271144 w 1536192"/>
                <a:gd name="connsiteY2" fmla="*/ 0 h 430133"/>
                <a:gd name="connsiteX3" fmla="*/ 1536192 w 1536192"/>
                <a:gd name="connsiteY3" fmla="*/ 430133 h 430133"/>
                <a:gd name="connsiteX4" fmla="*/ 0 w 1536192"/>
                <a:gd name="connsiteY4" fmla="*/ 430133 h 430133"/>
                <a:gd name="connsiteX0" fmla="*/ 0 w 1536192"/>
                <a:gd name="connsiteY0" fmla="*/ 430133 h 430133"/>
                <a:gd name="connsiteX1" fmla="*/ 393064 w 1536192"/>
                <a:gd name="connsiteY1" fmla="*/ 9147 h 430133"/>
                <a:gd name="connsiteX2" fmla="*/ 1271144 w 1536192"/>
                <a:gd name="connsiteY2" fmla="*/ 0 h 430133"/>
                <a:gd name="connsiteX3" fmla="*/ 1536192 w 1536192"/>
                <a:gd name="connsiteY3" fmla="*/ 430133 h 430133"/>
                <a:gd name="connsiteX4" fmla="*/ 0 w 1536192"/>
                <a:gd name="connsiteY4" fmla="*/ 430133 h 430133"/>
                <a:gd name="connsiteX0" fmla="*/ 0 w 1536192"/>
                <a:gd name="connsiteY0" fmla="*/ 430130 h 430130"/>
                <a:gd name="connsiteX1" fmla="*/ 393064 w 1536192"/>
                <a:gd name="connsiteY1" fmla="*/ 9144 h 430130"/>
                <a:gd name="connsiteX2" fmla="*/ 1152272 w 1536192"/>
                <a:gd name="connsiteY2" fmla="*/ 0 h 430130"/>
                <a:gd name="connsiteX3" fmla="*/ 1536192 w 1536192"/>
                <a:gd name="connsiteY3" fmla="*/ 430130 h 430130"/>
                <a:gd name="connsiteX4" fmla="*/ 0 w 1536192"/>
                <a:gd name="connsiteY4" fmla="*/ 430130 h 430130"/>
                <a:gd name="connsiteX0" fmla="*/ 0 w 1490472"/>
                <a:gd name="connsiteY0" fmla="*/ 430130 h 430130"/>
                <a:gd name="connsiteX1" fmla="*/ 393064 w 1490472"/>
                <a:gd name="connsiteY1" fmla="*/ 9144 h 430130"/>
                <a:gd name="connsiteX2" fmla="*/ 1152272 w 1490472"/>
                <a:gd name="connsiteY2" fmla="*/ 0 h 430130"/>
                <a:gd name="connsiteX3" fmla="*/ 1490472 w 1490472"/>
                <a:gd name="connsiteY3" fmla="*/ 247250 h 430130"/>
                <a:gd name="connsiteX4" fmla="*/ 0 w 1490472"/>
                <a:gd name="connsiteY4" fmla="*/ 430130 h 430130"/>
                <a:gd name="connsiteX0" fmla="*/ 0 w 1581912"/>
                <a:gd name="connsiteY0" fmla="*/ 247250 h 247250"/>
                <a:gd name="connsiteX1" fmla="*/ 484504 w 1581912"/>
                <a:gd name="connsiteY1" fmla="*/ 9144 h 247250"/>
                <a:gd name="connsiteX2" fmla="*/ 1243712 w 1581912"/>
                <a:gd name="connsiteY2" fmla="*/ 0 h 247250"/>
                <a:gd name="connsiteX3" fmla="*/ 1581912 w 1581912"/>
                <a:gd name="connsiteY3" fmla="*/ 247250 h 247250"/>
                <a:gd name="connsiteX4" fmla="*/ 0 w 1581912"/>
                <a:gd name="connsiteY4" fmla="*/ 247250 h 247250"/>
                <a:gd name="connsiteX0" fmla="*/ 0 w 1581912"/>
                <a:gd name="connsiteY0" fmla="*/ 238106 h 238106"/>
                <a:gd name="connsiteX1" fmla="*/ 484504 w 1581912"/>
                <a:gd name="connsiteY1" fmla="*/ 0 h 238106"/>
                <a:gd name="connsiteX2" fmla="*/ 1449433 w 1581912"/>
                <a:gd name="connsiteY2" fmla="*/ 652 h 238106"/>
                <a:gd name="connsiteX3" fmla="*/ 1581912 w 1581912"/>
                <a:gd name="connsiteY3" fmla="*/ 238106 h 238106"/>
                <a:gd name="connsiteX4" fmla="*/ 0 w 1581912"/>
                <a:gd name="connsiteY4" fmla="*/ 238106 h 238106"/>
                <a:gd name="connsiteX0" fmla="*/ 0 w 1581912"/>
                <a:gd name="connsiteY0" fmla="*/ 247902 h 247902"/>
                <a:gd name="connsiteX1" fmla="*/ 259191 w 1581912"/>
                <a:gd name="connsiteY1" fmla="*/ 0 h 247902"/>
                <a:gd name="connsiteX2" fmla="*/ 1449433 w 1581912"/>
                <a:gd name="connsiteY2" fmla="*/ 10448 h 247902"/>
                <a:gd name="connsiteX3" fmla="*/ 1581912 w 1581912"/>
                <a:gd name="connsiteY3" fmla="*/ 247902 h 247902"/>
                <a:gd name="connsiteX4" fmla="*/ 0 w 1581912"/>
                <a:gd name="connsiteY4" fmla="*/ 247902 h 247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81912" h="247902">
                  <a:moveTo>
                    <a:pt x="0" y="247902"/>
                  </a:moveTo>
                  <a:lnTo>
                    <a:pt x="259191" y="0"/>
                  </a:lnTo>
                  <a:lnTo>
                    <a:pt x="1449433" y="10448"/>
                  </a:lnTo>
                  <a:lnTo>
                    <a:pt x="1581912" y="247902"/>
                  </a:lnTo>
                  <a:lnTo>
                    <a:pt x="0" y="247902"/>
                  </a:lnTo>
                  <a:close/>
                </a:path>
              </a:pathLst>
            </a:custGeom>
            <a:solidFill>
              <a:schemeClr val="bg1">
                <a:lumMod val="50000"/>
                <a:alpha val="12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900" b="1" dirty="0">
                <a:solidFill>
                  <a:schemeClr val="bg1"/>
                </a:solidFill>
              </a:endParaRPr>
            </a:p>
          </p:txBody>
        </p:sp>
        <p:sp>
          <p:nvSpPr>
            <p:cNvPr id="50" name="Trapezoid 44"/>
            <p:cNvSpPr/>
            <p:nvPr/>
          </p:nvSpPr>
          <p:spPr bwMode="gray">
            <a:xfrm rot="16200000">
              <a:off x="8276303" y="3558924"/>
              <a:ext cx="1892808" cy="274682"/>
            </a:xfrm>
            <a:custGeom>
              <a:avLst/>
              <a:gdLst>
                <a:gd name="connsiteX0" fmla="*/ 0 w 1536192"/>
                <a:gd name="connsiteY0" fmla="*/ 430133 h 430133"/>
                <a:gd name="connsiteX1" fmla="*/ 265048 w 1536192"/>
                <a:gd name="connsiteY1" fmla="*/ 0 h 430133"/>
                <a:gd name="connsiteX2" fmla="*/ 1271144 w 1536192"/>
                <a:gd name="connsiteY2" fmla="*/ 0 h 430133"/>
                <a:gd name="connsiteX3" fmla="*/ 1536192 w 1536192"/>
                <a:gd name="connsiteY3" fmla="*/ 430133 h 430133"/>
                <a:gd name="connsiteX4" fmla="*/ 0 w 1536192"/>
                <a:gd name="connsiteY4" fmla="*/ 430133 h 430133"/>
                <a:gd name="connsiteX0" fmla="*/ 0 w 1536192"/>
                <a:gd name="connsiteY0" fmla="*/ 430133 h 430133"/>
                <a:gd name="connsiteX1" fmla="*/ 393064 w 1536192"/>
                <a:gd name="connsiteY1" fmla="*/ 9147 h 430133"/>
                <a:gd name="connsiteX2" fmla="*/ 1271144 w 1536192"/>
                <a:gd name="connsiteY2" fmla="*/ 0 h 430133"/>
                <a:gd name="connsiteX3" fmla="*/ 1536192 w 1536192"/>
                <a:gd name="connsiteY3" fmla="*/ 430133 h 430133"/>
                <a:gd name="connsiteX4" fmla="*/ 0 w 1536192"/>
                <a:gd name="connsiteY4" fmla="*/ 430133 h 430133"/>
                <a:gd name="connsiteX0" fmla="*/ 0 w 1536192"/>
                <a:gd name="connsiteY0" fmla="*/ 430130 h 430130"/>
                <a:gd name="connsiteX1" fmla="*/ 393064 w 1536192"/>
                <a:gd name="connsiteY1" fmla="*/ 9144 h 430130"/>
                <a:gd name="connsiteX2" fmla="*/ 1152272 w 1536192"/>
                <a:gd name="connsiteY2" fmla="*/ 0 h 430130"/>
                <a:gd name="connsiteX3" fmla="*/ 1536192 w 1536192"/>
                <a:gd name="connsiteY3" fmla="*/ 430130 h 430130"/>
                <a:gd name="connsiteX4" fmla="*/ 0 w 1536192"/>
                <a:gd name="connsiteY4" fmla="*/ 430130 h 430130"/>
                <a:gd name="connsiteX0" fmla="*/ 0 w 1490472"/>
                <a:gd name="connsiteY0" fmla="*/ 430130 h 430130"/>
                <a:gd name="connsiteX1" fmla="*/ 393064 w 1490472"/>
                <a:gd name="connsiteY1" fmla="*/ 9144 h 430130"/>
                <a:gd name="connsiteX2" fmla="*/ 1152272 w 1490472"/>
                <a:gd name="connsiteY2" fmla="*/ 0 h 430130"/>
                <a:gd name="connsiteX3" fmla="*/ 1490472 w 1490472"/>
                <a:gd name="connsiteY3" fmla="*/ 247250 h 430130"/>
                <a:gd name="connsiteX4" fmla="*/ 0 w 1490472"/>
                <a:gd name="connsiteY4" fmla="*/ 430130 h 430130"/>
                <a:gd name="connsiteX0" fmla="*/ 0 w 1581912"/>
                <a:gd name="connsiteY0" fmla="*/ 247250 h 247250"/>
                <a:gd name="connsiteX1" fmla="*/ 484504 w 1581912"/>
                <a:gd name="connsiteY1" fmla="*/ 9144 h 247250"/>
                <a:gd name="connsiteX2" fmla="*/ 1243712 w 1581912"/>
                <a:gd name="connsiteY2" fmla="*/ 0 h 247250"/>
                <a:gd name="connsiteX3" fmla="*/ 1581912 w 1581912"/>
                <a:gd name="connsiteY3" fmla="*/ 247250 h 247250"/>
                <a:gd name="connsiteX4" fmla="*/ 0 w 1581912"/>
                <a:gd name="connsiteY4" fmla="*/ 247250 h 247250"/>
                <a:gd name="connsiteX0" fmla="*/ 0 w 1417320"/>
                <a:gd name="connsiteY0" fmla="*/ 247250 h 274682"/>
                <a:gd name="connsiteX1" fmla="*/ 484504 w 1417320"/>
                <a:gd name="connsiteY1" fmla="*/ 9144 h 274682"/>
                <a:gd name="connsiteX2" fmla="*/ 1243712 w 1417320"/>
                <a:gd name="connsiteY2" fmla="*/ 0 h 274682"/>
                <a:gd name="connsiteX3" fmla="*/ 1417320 w 1417320"/>
                <a:gd name="connsiteY3" fmla="*/ 274682 h 274682"/>
                <a:gd name="connsiteX4" fmla="*/ 0 w 1417320"/>
                <a:gd name="connsiteY4" fmla="*/ 247250 h 274682"/>
                <a:gd name="connsiteX0" fmla="*/ 283592 w 1700912"/>
                <a:gd name="connsiteY0" fmla="*/ 256394 h 283826"/>
                <a:gd name="connsiteX1" fmla="*/ 0 w 1700912"/>
                <a:gd name="connsiteY1" fmla="*/ 0 h 283826"/>
                <a:gd name="connsiteX2" fmla="*/ 1527304 w 1700912"/>
                <a:gd name="connsiteY2" fmla="*/ 9144 h 283826"/>
                <a:gd name="connsiteX3" fmla="*/ 1700912 w 1700912"/>
                <a:gd name="connsiteY3" fmla="*/ 283826 h 283826"/>
                <a:gd name="connsiteX4" fmla="*/ 283592 w 1700912"/>
                <a:gd name="connsiteY4" fmla="*/ 256394 h 283826"/>
                <a:gd name="connsiteX0" fmla="*/ 0 w 1755648"/>
                <a:gd name="connsiteY0" fmla="*/ 302114 h 302114"/>
                <a:gd name="connsiteX1" fmla="*/ 54736 w 1755648"/>
                <a:gd name="connsiteY1" fmla="*/ 0 h 302114"/>
                <a:gd name="connsiteX2" fmla="*/ 1582040 w 1755648"/>
                <a:gd name="connsiteY2" fmla="*/ 9144 h 302114"/>
                <a:gd name="connsiteX3" fmla="*/ 1755648 w 1755648"/>
                <a:gd name="connsiteY3" fmla="*/ 283826 h 302114"/>
                <a:gd name="connsiteX4" fmla="*/ 0 w 1755648"/>
                <a:gd name="connsiteY4" fmla="*/ 302114 h 302114"/>
                <a:gd name="connsiteX0" fmla="*/ 0 w 1892808"/>
                <a:gd name="connsiteY0" fmla="*/ 283826 h 283826"/>
                <a:gd name="connsiteX1" fmla="*/ 191896 w 1892808"/>
                <a:gd name="connsiteY1" fmla="*/ 0 h 283826"/>
                <a:gd name="connsiteX2" fmla="*/ 1719200 w 1892808"/>
                <a:gd name="connsiteY2" fmla="*/ 9144 h 283826"/>
                <a:gd name="connsiteX3" fmla="*/ 1892808 w 1892808"/>
                <a:gd name="connsiteY3" fmla="*/ 283826 h 283826"/>
                <a:gd name="connsiteX4" fmla="*/ 0 w 1892808"/>
                <a:gd name="connsiteY4" fmla="*/ 283826 h 283826"/>
                <a:gd name="connsiteX0" fmla="*/ 0 w 1892808"/>
                <a:gd name="connsiteY0" fmla="*/ 274682 h 274682"/>
                <a:gd name="connsiteX1" fmla="*/ 237616 w 1892808"/>
                <a:gd name="connsiteY1" fmla="*/ 0 h 274682"/>
                <a:gd name="connsiteX2" fmla="*/ 1719200 w 1892808"/>
                <a:gd name="connsiteY2" fmla="*/ 0 h 274682"/>
                <a:gd name="connsiteX3" fmla="*/ 1892808 w 1892808"/>
                <a:gd name="connsiteY3" fmla="*/ 274682 h 274682"/>
                <a:gd name="connsiteX4" fmla="*/ 0 w 1892808"/>
                <a:gd name="connsiteY4" fmla="*/ 274682 h 274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2808" h="274682">
                  <a:moveTo>
                    <a:pt x="0" y="274682"/>
                  </a:moveTo>
                  <a:lnTo>
                    <a:pt x="237616" y="0"/>
                  </a:lnTo>
                  <a:lnTo>
                    <a:pt x="1719200" y="0"/>
                  </a:lnTo>
                  <a:lnTo>
                    <a:pt x="1892808" y="274682"/>
                  </a:lnTo>
                  <a:lnTo>
                    <a:pt x="0" y="274682"/>
                  </a:lnTo>
                  <a:close/>
                </a:path>
              </a:pathLst>
            </a:custGeom>
            <a:solidFill>
              <a:schemeClr val="bg1">
                <a:lumMod val="50000"/>
                <a:alpha val="12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900" b="1" dirty="0">
                <a:solidFill>
                  <a:schemeClr val="bg1"/>
                </a:solidFill>
              </a:endParaRPr>
            </a:p>
          </p:txBody>
        </p:sp>
        <p:sp>
          <p:nvSpPr>
            <p:cNvPr id="51" name="Trapezoid 44"/>
            <p:cNvSpPr/>
            <p:nvPr/>
          </p:nvSpPr>
          <p:spPr bwMode="gray">
            <a:xfrm rot="16200000">
              <a:off x="8398886" y="5673970"/>
              <a:ext cx="1632766" cy="259803"/>
            </a:xfrm>
            <a:custGeom>
              <a:avLst/>
              <a:gdLst>
                <a:gd name="connsiteX0" fmla="*/ 0 w 1536192"/>
                <a:gd name="connsiteY0" fmla="*/ 430133 h 430133"/>
                <a:gd name="connsiteX1" fmla="*/ 265048 w 1536192"/>
                <a:gd name="connsiteY1" fmla="*/ 0 h 430133"/>
                <a:gd name="connsiteX2" fmla="*/ 1271144 w 1536192"/>
                <a:gd name="connsiteY2" fmla="*/ 0 h 430133"/>
                <a:gd name="connsiteX3" fmla="*/ 1536192 w 1536192"/>
                <a:gd name="connsiteY3" fmla="*/ 430133 h 430133"/>
                <a:gd name="connsiteX4" fmla="*/ 0 w 1536192"/>
                <a:gd name="connsiteY4" fmla="*/ 430133 h 430133"/>
                <a:gd name="connsiteX0" fmla="*/ 0 w 1536192"/>
                <a:gd name="connsiteY0" fmla="*/ 430133 h 430133"/>
                <a:gd name="connsiteX1" fmla="*/ 393064 w 1536192"/>
                <a:gd name="connsiteY1" fmla="*/ 9147 h 430133"/>
                <a:gd name="connsiteX2" fmla="*/ 1271144 w 1536192"/>
                <a:gd name="connsiteY2" fmla="*/ 0 h 430133"/>
                <a:gd name="connsiteX3" fmla="*/ 1536192 w 1536192"/>
                <a:gd name="connsiteY3" fmla="*/ 430133 h 430133"/>
                <a:gd name="connsiteX4" fmla="*/ 0 w 1536192"/>
                <a:gd name="connsiteY4" fmla="*/ 430133 h 430133"/>
                <a:gd name="connsiteX0" fmla="*/ 0 w 1536192"/>
                <a:gd name="connsiteY0" fmla="*/ 430130 h 430130"/>
                <a:gd name="connsiteX1" fmla="*/ 393064 w 1536192"/>
                <a:gd name="connsiteY1" fmla="*/ 9144 h 430130"/>
                <a:gd name="connsiteX2" fmla="*/ 1152272 w 1536192"/>
                <a:gd name="connsiteY2" fmla="*/ 0 h 430130"/>
                <a:gd name="connsiteX3" fmla="*/ 1536192 w 1536192"/>
                <a:gd name="connsiteY3" fmla="*/ 430130 h 430130"/>
                <a:gd name="connsiteX4" fmla="*/ 0 w 1536192"/>
                <a:gd name="connsiteY4" fmla="*/ 430130 h 430130"/>
                <a:gd name="connsiteX0" fmla="*/ 0 w 1490472"/>
                <a:gd name="connsiteY0" fmla="*/ 430130 h 430130"/>
                <a:gd name="connsiteX1" fmla="*/ 393064 w 1490472"/>
                <a:gd name="connsiteY1" fmla="*/ 9144 h 430130"/>
                <a:gd name="connsiteX2" fmla="*/ 1152272 w 1490472"/>
                <a:gd name="connsiteY2" fmla="*/ 0 h 430130"/>
                <a:gd name="connsiteX3" fmla="*/ 1490472 w 1490472"/>
                <a:gd name="connsiteY3" fmla="*/ 247250 h 430130"/>
                <a:gd name="connsiteX4" fmla="*/ 0 w 1490472"/>
                <a:gd name="connsiteY4" fmla="*/ 430130 h 430130"/>
                <a:gd name="connsiteX0" fmla="*/ 0 w 1581912"/>
                <a:gd name="connsiteY0" fmla="*/ 247250 h 247250"/>
                <a:gd name="connsiteX1" fmla="*/ 484504 w 1581912"/>
                <a:gd name="connsiteY1" fmla="*/ 9144 h 247250"/>
                <a:gd name="connsiteX2" fmla="*/ 1243712 w 1581912"/>
                <a:gd name="connsiteY2" fmla="*/ 0 h 247250"/>
                <a:gd name="connsiteX3" fmla="*/ 1581912 w 1581912"/>
                <a:gd name="connsiteY3" fmla="*/ 247250 h 247250"/>
                <a:gd name="connsiteX4" fmla="*/ 0 w 1581912"/>
                <a:gd name="connsiteY4" fmla="*/ 247250 h 24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81912" h="247250">
                  <a:moveTo>
                    <a:pt x="0" y="247250"/>
                  </a:moveTo>
                  <a:lnTo>
                    <a:pt x="484504" y="9144"/>
                  </a:lnTo>
                  <a:lnTo>
                    <a:pt x="1243712" y="0"/>
                  </a:lnTo>
                  <a:lnTo>
                    <a:pt x="1581912" y="247250"/>
                  </a:lnTo>
                  <a:lnTo>
                    <a:pt x="0" y="247250"/>
                  </a:lnTo>
                  <a:close/>
                </a:path>
              </a:pathLst>
            </a:custGeom>
            <a:solidFill>
              <a:schemeClr val="bg1">
                <a:lumMod val="50000"/>
                <a:alpha val="12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900" b="1" dirty="0">
                <a:solidFill>
                  <a:schemeClr val="bg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 bwMode="gray">
            <a:xfrm>
              <a:off x="9692640" y="735586"/>
              <a:ext cx="1901952" cy="325117"/>
            </a:xfrm>
            <a:prstGeom prst="rect">
              <a:avLst/>
            </a:prstGeom>
            <a:solidFill>
              <a:srgbClr val="376741"/>
            </a:solidFill>
            <a:ln w="19050" algn="ctr">
              <a:noFill/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r>
                <a:rPr lang="en-US" sz="675" b="1" dirty="0">
                  <a:solidFill>
                    <a:schemeClr val="bg1"/>
                  </a:solidFill>
                </a:rPr>
                <a:t>Primary Question</a:t>
              </a:r>
            </a:p>
          </p:txBody>
        </p:sp>
        <p:sp>
          <p:nvSpPr>
            <p:cNvPr id="53" name="Rectangle 52"/>
            <p:cNvSpPr/>
            <p:nvPr/>
          </p:nvSpPr>
          <p:spPr bwMode="gray">
            <a:xfrm>
              <a:off x="9692640" y="2642928"/>
              <a:ext cx="1901952" cy="325117"/>
            </a:xfrm>
            <a:prstGeom prst="rect">
              <a:avLst/>
            </a:prstGeom>
            <a:solidFill>
              <a:srgbClr val="376741"/>
            </a:solidFill>
            <a:ln w="19050" algn="ctr">
              <a:noFill/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r>
                <a:rPr lang="en-US" sz="675" b="1" dirty="0">
                  <a:solidFill>
                    <a:schemeClr val="bg1"/>
                  </a:solidFill>
                </a:rPr>
                <a:t>Secondary Questions</a:t>
              </a:r>
            </a:p>
          </p:txBody>
        </p:sp>
        <p:sp>
          <p:nvSpPr>
            <p:cNvPr id="54" name="Rectangle 53"/>
            <p:cNvSpPr/>
            <p:nvPr/>
          </p:nvSpPr>
          <p:spPr bwMode="gray">
            <a:xfrm>
              <a:off x="9680089" y="4949519"/>
              <a:ext cx="1901952" cy="325117"/>
            </a:xfrm>
            <a:prstGeom prst="rect">
              <a:avLst/>
            </a:prstGeom>
            <a:solidFill>
              <a:srgbClr val="376741"/>
            </a:solidFill>
            <a:ln w="19050" algn="ctr">
              <a:noFill/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r>
                <a:rPr lang="en-US" sz="675" b="1" dirty="0">
                  <a:solidFill>
                    <a:schemeClr val="bg1"/>
                  </a:solidFill>
                </a:rPr>
                <a:t>Open-Ended Question</a:t>
              </a:r>
            </a:p>
          </p:txBody>
        </p:sp>
        <p:pic>
          <p:nvPicPr>
            <p:cNvPr id="57" name="Picture 56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474" b="29876"/>
            <a:stretch/>
          </p:blipFill>
          <p:spPr>
            <a:xfrm>
              <a:off x="526753" y="2790534"/>
              <a:ext cx="8571166" cy="1691640"/>
            </a:xfrm>
            <a:prstGeom prst="rect">
              <a:avLst/>
            </a:prstGeom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30" y="888507"/>
            <a:ext cx="6360415" cy="981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44746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6A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Surveys</a:t>
            </a:r>
          </a:p>
        </p:txBody>
      </p:sp>
      <p:sp>
        <p:nvSpPr>
          <p:cNvPr id="3" name="Rectangle 2"/>
          <p:cNvSpPr/>
          <p:nvPr/>
        </p:nvSpPr>
        <p:spPr bwMode="gray">
          <a:xfrm>
            <a:off x="7757885" y="-72571"/>
            <a:ext cx="1407886" cy="805542"/>
          </a:xfrm>
          <a:prstGeom prst="rect">
            <a:avLst/>
          </a:prstGeom>
          <a:solidFill>
            <a:srgbClr val="046A38"/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26177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Survey: Asking for Help (Technical Assistance/User Support)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371435"/>
              </p:ext>
            </p:extLst>
          </p:nvPr>
        </p:nvGraphicFramePr>
        <p:xfrm>
          <a:off x="376239" y="2592859"/>
          <a:ext cx="8391524" cy="172593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4856589">
                  <a:extLst>
                    <a:ext uri="{9D8B030D-6E8A-4147-A177-3AD203B41FA5}">
                      <a16:colId xmlns:a16="http://schemas.microsoft.com/office/drawing/2014/main" val="3383436908"/>
                    </a:ext>
                  </a:extLst>
                </a:gridCol>
                <a:gridCol w="714615">
                  <a:extLst>
                    <a:ext uri="{9D8B030D-6E8A-4147-A177-3AD203B41FA5}">
                      <a16:colId xmlns:a16="http://schemas.microsoft.com/office/drawing/2014/main" val="881511904"/>
                    </a:ext>
                  </a:extLst>
                </a:gridCol>
                <a:gridCol w="708852">
                  <a:extLst>
                    <a:ext uri="{9D8B030D-6E8A-4147-A177-3AD203B41FA5}">
                      <a16:colId xmlns:a16="http://schemas.microsoft.com/office/drawing/2014/main" val="4054594820"/>
                    </a:ext>
                  </a:extLst>
                </a:gridCol>
                <a:gridCol w="726141">
                  <a:extLst>
                    <a:ext uri="{9D8B030D-6E8A-4147-A177-3AD203B41FA5}">
                      <a16:colId xmlns:a16="http://schemas.microsoft.com/office/drawing/2014/main" val="582300063"/>
                    </a:ext>
                  </a:extLst>
                </a:gridCol>
                <a:gridCol w="703089">
                  <a:extLst>
                    <a:ext uri="{9D8B030D-6E8A-4147-A177-3AD203B41FA5}">
                      <a16:colId xmlns:a16="http://schemas.microsoft.com/office/drawing/2014/main" val="543306191"/>
                    </a:ext>
                  </a:extLst>
                </a:gridCol>
                <a:gridCol w="682238">
                  <a:extLst>
                    <a:ext uri="{9D8B030D-6E8A-4147-A177-3AD203B41FA5}">
                      <a16:colId xmlns:a16="http://schemas.microsoft.com/office/drawing/2014/main" val="3591593888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100" dirty="0"/>
                        <a:t>Please</a:t>
                      </a:r>
                      <a:r>
                        <a:rPr lang="en-US" sz="1100" baseline="0" dirty="0"/>
                        <a:t> agree or disagree with the following statements: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Strongly Disagree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Disagree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Neutral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Strongly</a:t>
                      </a:r>
                      <a:r>
                        <a:rPr lang="en-US" sz="800" baseline="0" dirty="0"/>
                        <a:t> 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67234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My issue has been fully resolved.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2480154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The </a:t>
                      </a:r>
                      <a:r>
                        <a:rPr lang="en-US" sz="1100" i="0" baseline="0" dirty="0"/>
                        <a:t>person I interacted with at the customer service center was knowledgeable. </a:t>
                      </a:r>
                      <a:r>
                        <a:rPr lang="en-US" sz="1100" i="1" baseline="0" dirty="0"/>
                        <a:t>(Note: if you interacted with more than one staff member, please rate the last person who contacted you.)</a:t>
                      </a:r>
                      <a:endParaRPr lang="en-US" sz="1100" i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1191603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100" dirty="0"/>
                        <a:t>My inquiry was resolved in a timely</a:t>
                      </a:r>
                      <a:r>
                        <a:rPr lang="en-US" sz="1100" baseline="0" dirty="0"/>
                        <a:t> manner.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718947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100" dirty="0"/>
                        <a:t>I</a:t>
                      </a:r>
                      <a:r>
                        <a:rPr lang="en-US" sz="1100" baseline="0" dirty="0"/>
                        <a:t> will use the customer service center again in the future.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95634960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70428"/>
              </p:ext>
            </p:extLst>
          </p:nvPr>
        </p:nvGraphicFramePr>
        <p:xfrm>
          <a:off x="376239" y="1121987"/>
          <a:ext cx="8391530" cy="1236584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39153">
                  <a:extLst>
                    <a:ext uri="{9D8B030D-6E8A-4147-A177-3AD203B41FA5}">
                      <a16:colId xmlns:a16="http://schemas.microsoft.com/office/drawing/2014/main" val="43418450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40785675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94924058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221796283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2226607895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121807085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2865962248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791033537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381817443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1072072640"/>
                    </a:ext>
                  </a:extLst>
                </a:gridCol>
              </a:tblGrid>
              <a:tr h="278130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dirty="0"/>
                        <a:t>How satisfied are you with you</a:t>
                      </a:r>
                      <a:r>
                        <a:rPr lang="en-US" sz="1100" b="1" i="0" baseline="0" dirty="0"/>
                        <a:t>r </a:t>
                      </a:r>
                      <a:r>
                        <a:rPr lang="en-US" sz="1100" b="1" i="0" dirty="0"/>
                        <a:t>experience using the Support</a:t>
                      </a:r>
                      <a:r>
                        <a:rPr lang="en-US" sz="1100" b="1" i="0" baseline="0" dirty="0"/>
                        <a:t> Helpdesk</a:t>
                      </a:r>
                      <a:r>
                        <a:rPr lang="en-US" sz="1100" b="1" i="0" dirty="0"/>
                        <a:t>? 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568526"/>
                  </a:ext>
                </a:extLst>
              </a:tr>
              <a:tr h="958454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2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3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4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5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6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7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8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9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10</a:t>
                      </a:r>
                    </a:p>
                  </a:txBody>
                  <a:tcPr marL="68580" marR="68580" marT="34290" marB="34290" anchor="b"/>
                </a:tc>
                <a:extLst>
                  <a:ext uri="{0D108BD9-81ED-4DB2-BD59-A6C34878D82A}">
                    <a16:rowId xmlns:a16="http://schemas.microsoft.com/office/drawing/2014/main" val="419547206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672471"/>
              </p:ext>
            </p:extLst>
          </p:nvPr>
        </p:nvGraphicFramePr>
        <p:xfrm>
          <a:off x="376238" y="4553077"/>
          <a:ext cx="8391525" cy="171709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8391525">
                  <a:extLst>
                    <a:ext uri="{9D8B030D-6E8A-4147-A177-3AD203B41FA5}">
                      <a16:colId xmlns:a16="http://schemas.microsoft.com/office/drawing/2014/main" val="434184506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Do you have any recommendations</a:t>
                      </a:r>
                      <a:r>
                        <a:rPr lang="en-US" sz="1100" baseline="0" dirty="0"/>
                        <a:t> to improve our service?</a:t>
                      </a:r>
                      <a:endParaRPr lang="en-US" sz="1100" b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31568526"/>
                  </a:ext>
                </a:extLst>
              </a:tr>
              <a:tr h="1438964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195472064"/>
                  </a:ext>
                </a:extLst>
              </a:tr>
            </a:tbl>
          </a:graphicData>
        </a:graphic>
      </p:graphicFrame>
      <p:sp>
        <p:nvSpPr>
          <p:cNvPr id="7" name="Oval 6"/>
          <p:cNvSpPr/>
          <p:nvPr/>
        </p:nvSpPr>
        <p:spPr bwMode="gray">
          <a:xfrm>
            <a:off x="711656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 bwMode="gray">
          <a:xfrm>
            <a:off x="1550914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 bwMode="gray">
          <a:xfrm>
            <a:off x="2390173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 bwMode="gray">
          <a:xfrm>
            <a:off x="3229431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 bwMode="gray">
          <a:xfrm>
            <a:off x="4068689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 bwMode="gray">
          <a:xfrm>
            <a:off x="5508173" y="338766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 bwMode="gray">
          <a:xfrm>
            <a:off x="6215745" y="3387659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 bwMode="gray">
          <a:xfrm>
            <a:off x="6923317" y="3387659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 bwMode="gray">
          <a:xfrm>
            <a:off x="7630888" y="3387658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 bwMode="gray">
          <a:xfrm>
            <a:off x="8338460" y="3387658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 bwMode="gray">
          <a:xfrm>
            <a:off x="5508173" y="382303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9" name="Oval 18"/>
          <p:cNvSpPr/>
          <p:nvPr/>
        </p:nvSpPr>
        <p:spPr bwMode="gray">
          <a:xfrm>
            <a:off x="6215745" y="3823034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0" name="Oval 19"/>
          <p:cNvSpPr/>
          <p:nvPr/>
        </p:nvSpPr>
        <p:spPr bwMode="gray">
          <a:xfrm>
            <a:off x="6923317" y="3823034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1" name="Oval 20"/>
          <p:cNvSpPr/>
          <p:nvPr/>
        </p:nvSpPr>
        <p:spPr bwMode="gray">
          <a:xfrm>
            <a:off x="7630888" y="3823033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2" name="Oval 21"/>
          <p:cNvSpPr/>
          <p:nvPr/>
        </p:nvSpPr>
        <p:spPr bwMode="gray">
          <a:xfrm>
            <a:off x="8338460" y="3823033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3" name="Oval 22"/>
          <p:cNvSpPr/>
          <p:nvPr/>
        </p:nvSpPr>
        <p:spPr bwMode="gray">
          <a:xfrm>
            <a:off x="5508173" y="4098748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 bwMode="gray">
          <a:xfrm>
            <a:off x="6215745" y="4098747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5" name="Oval 24"/>
          <p:cNvSpPr/>
          <p:nvPr/>
        </p:nvSpPr>
        <p:spPr bwMode="gray">
          <a:xfrm>
            <a:off x="6923317" y="4098747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 bwMode="gray">
          <a:xfrm>
            <a:off x="7630888" y="4098746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7" name="Oval 26"/>
          <p:cNvSpPr/>
          <p:nvPr/>
        </p:nvSpPr>
        <p:spPr bwMode="gray">
          <a:xfrm>
            <a:off x="8338460" y="409874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 bwMode="gray">
          <a:xfrm>
            <a:off x="4907947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 bwMode="gray">
          <a:xfrm>
            <a:off x="5747206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 bwMode="gray">
          <a:xfrm>
            <a:off x="6586464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 bwMode="gray">
          <a:xfrm>
            <a:off x="7425722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 bwMode="gray">
          <a:xfrm>
            <a:off x="8264981" y="194762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3" name="Oval 32"/>
          <p:cNvSpPr/>
          <p:nvPr/>
        </p:nvSpPr>
        <p:spPr bwMode="gray">
          <a:xfrm>
            <a:off x="5508173" y="2981317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4" name="Oval 33"/>
          <p:cNvSpPr/>
          <p:nvPr/>
        </p:nvSpPr>
        <p:spPr bwMode="gray">
          <a:xfrm>
            <a:off x="6215745" y="2981316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5" name="Oval 34"/>
          <p:cNvSpPr/>
          <p:nvPr/>
        </p:nvSpPr>
        <p:spPr bwMode="gray">
          <a:xfrm>
            <a:off x="6923317" y="2981316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6" name="Oval 35"/>
          <p:cNvSpPr/>
          <p:nvPr/>
        </p:nvSpPr>
        <p:spPr bwMode="gray">
          <a:xfrm>
            <a:off x="7630888" y="298131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7" name="Oval 36"/>
          <p:cNvSpPr/>
          <p:nvPr/>
        </p:nvSpPr>
        <p:spPr bwMode="gray">
          <a:xfrm>
            <a:off x="8338460" y="2981314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8" name="Right Bracket 37"/>
          <p:cNvSpPr/>
          <p:nvPr/>
        </p:nvSpPr>
        <p:spPr>
          <a:xfrm rot="16200000">
            <a:off x="4528550" y="-2160361"/>
            <a:ext cx="91440" cy="7844066"/>
          </a:xfrm>
          <a:prstGeom prst="rightBracket">
            <a:avLst>
              <a:gd name="adj" fmla="val 0"/>
            </a:avLst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>
            <a:off x="2068269" y="1712680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737410" y="1712683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442828" y="1712683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119214" y="1712681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 bwMode="gray">
          <a:xfrm>
            <a:off x="652237" y="1516742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Extremely Dissatisfied</a:t>
            </a:r>
          </a:p>
        </p:txBody>
      </p:sp>
      <p:sp>
        <p:nvSpPr>
          <p:cNvPr id="45" name="Rectangle 44"/>
          <p:cNvSpPr/>
          <p:nvPr/>
        </p:nvSpPr>
        <p:spPr bwMode="gray">
          <a:xfrm>
            <a:off x="2176237" y="1516742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Dissatisfied</a:t>
            </a:r>
          </a:p>
        </p:txBody>
      </p:sp>
      <p:sp>
        <p:nvSpPr>
          <p:cNvPr id="46" name="Rectangle 45"/>
          <p:cNvSpPr/>
          <p:nvPr/>
        </p:nvSpPr>
        <p:spPr bwMode="gray">
          <a:xfrm>
            <a:off x="3948003" y="1521446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Neutral</a:t>
            </a:r>
          </a:p>
        </p:txBody>
      </p:sp>
      <p:sp>
        <p:nvSpPr>
          <p:cNvPr id="47" name="Rectangle 46"/>
          <p:cNvSpPr/>
          <p:nvPr/>
        </p:nvSpPr>
        <p:spPr bwMode="gray">
          <a:xfrm>
            <a:off x="5508173" y="1521446"/>
            <a:ext cx="1547892" cy="191234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Satisfied</a:t>
            </a:r>
          </a:p>
        </p:txBody>
      </p:sp>
      <p:sp>
        <p:nvSpPr>
          <p:cNvPr id="48" name="Rectangle 47"/>
          <p:cNvSpPr/>
          <p:nvPr/>
        </p:nvSpPr>
        <p:spPr bwMode="gray">
          <a:xfrm>
            <a:off x="7124660" y="1493694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Extremely Satisfied</a:t>
            </a:r>
          </a:p>
        </p:txBody>
      </p:sp>
    </p:spTree>
    <p:extLst>
      <p:ext uri="{BB962C8B-B14F-4D97-AF65-F5344CB8AC3E}">
        <p14:creationId xmlns:p14="http://schemas.microsoft.com/office/powerpoint/2010/main" val="102448458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Survey: Asking for Help (Technical Assistance Referral Outside of CSC)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978336"/>
              </p:ext>
            </p:extLst>
          </p:nvPr>
        </p:nvGraphicFramePr>
        <p:xfrm>
          <a:off x="376232" y="3205235"/>
          <a:ext cx="8391524" cy="155829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4856589">
                  <a:extLst>
                    <a:ext uri="{9D8B030D-6E8A-4147-A177-3AD203B41FA5}">
                      <a16:colId xmlns:a16="http://schemas.microsoft.com/office/drawing/2014/main" val="3383436908"/>
                    </a:ext>
                  </a:extLst>
                </a:gridCol>
                <a:gridCol w="714615">
                  <a:extLst>
                    <a:ext uri="{9D8B030D-6E8A-4147-A177-3AD203B41FA5}">
                      <a16:colId xmlns:a16="http://schemas.microsoft.com/office/drawing/2014/main" val="881511904"/>
                    </a:ext>
                  </a:extLst>
                </a:gridCol>
                <a:gridCol w="708852">
                  <a:extLst>
                    <a:ext uri="{9D8B030D-6E8A-4147-A177-3AD203B41FA5}">
                      <a16:colId xmlns:a16="http://schemas.microsoft.com/office/drawing/2014/main" val="4054594820"/>
                    </a:ext>
                  </a:extLst>
                </a:gridCol>
                <a:gridCol w="726141">
                  <a:extLst>
                    <a:ext uri="{9D8B030D-6E8A-4147-A177-3AD203B41FA5}">
                      <a16:colId xmlns:a16="http://schemas.microsoft.com/office/drawing/2014/main" val="582300063"/>
                    </a:ext>
                  </a:extLst>
                </a:gridCol>
                <a:gridCol w="703089">
                  <a:extLst>
                    <a:ext uri="{9D8B030D-6E8A-4147-A177-3AD203B41FA5}">
                      <a16:colId xmlns:a16="http://schemas.microsoft.com/office/drawing/2014/main" val="543306191"/>
                    </a:ext>
                  </a:extLst>
                </a:gridCol>
                <a:gridCol w="682238">
                  <a:extLst>
                    <a:ext uri="{9D8B030D-6E8A-4147-A177-3AD203B41FA5}">
                      <a16:colId xmlns:a16="http://schemas.microsoft.com/office/drawing/2014/main" val="3591593888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100" dirty="0"/>
                        <a:t>Please</a:t>
                      </a:r>
                      <a:r>
                        <a:rPr lang="en-US" sz="1100" baseline="0" dirty="0"/>
                        <a:t> agree or disagree with the following statements: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Strongly Disagree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Disagree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Neutral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Strongly</a:t>
                      </a:r>
                      <a:r>
                        <a:rPr lang="en-US" sz="800" baseline="0" dirty="0"/>
                        <a:t> 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67234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My issue has been fully resolved.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2480154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The customer service center Support Help</a:t>
                      </a:r>
                      <a:r>
                        <a:rPr lang="en-US" sz="1100" baseline="0" dirty="0"/>
                        <a:t>desk made a meaningful connection to an outside resource.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1191603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100" dirty="0"/>
                        <a:t>My inquiry was resolved in a timely</a:t>
                      </a:r>
                      <a:r>
                        <a:rPr lang="en-US" sz="1100" baseline="0" dirty="0"/>
                        <a:t> manner.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718947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100" dirty="0"/>
                        <a:t>I</a:t>
                      </a:r>
                      <a:r>
                        <a:rPr lang="en-US" sz="1100" baseline="0" dirty="0"/>
                        <a:t> will use the customer service center again in the future.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95634960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405447"/>
              </p:ext>
            </p:extLst>
          </p:nvPr>
        </p:nvGraphicFramePr>
        <p:xfrm>
          <a:off x="376233" y="1746097"/>
          <a:ext cx="8391530" cy="1236584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39153">
                  <a:extLst>
                    <a:ext uri="{9D8B030D-6E8A-4147-A177-3AD203B41FA5}">
                      <a16:colId xmlns:a16="http://schemas.microsoft.com/office/drawing/2014/main" val="43418450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40785675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94924058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221796283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2226607895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121807085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2865962248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791033537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381817443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1072072640"/>
                    </a:ext>
                  </a:extLst>
                </a:gridCol>
              </a:tblGrid>
              <a:tr h="278130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dirty="0"/>
                        <a:t>How satisfied are you with</a:t>
                      </a:r>
                      <a:r>
                        <a:rPr lang="en-US" sz="1100" b="1" i="0" baseline="0" dirty="0"/>
                        <a:t> the referral process?</a:t>
                      </a:r>
                      <a:endParaRPr lang="en-US" sz="1100" b="1" i="0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568526"/>
                  </a:ext>
                </a:extLst>
              </a:tr>
              <a:tr h="958454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2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3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4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5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6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7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8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9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10</a:t>
                      </a:r>
                    </a:p>
                  </a:txBody>
                  <a:tcPr marL="68580" marR="68580" marT="34290" marB="34290" anchor="b"/>
                </a:tc>
                <a:extLst>
                  <a:ext uri="{0D108BD9-81ED-4DB2-BD59-A6C34878D82A}">
                    <a16:rowId xmlns:a16="http://schemas.microsoft.com/office/drawing/2014/main" val="419547206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386431"/>
              </p:ext>
            </p:extLst>
          </p:nvPr>
        </p:nvGraphicFramePr>
        <p:xfrm>
          <a:off x="376238" y="5010273"/>
          <a:ext cx="8391525" cy="13324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8391525">
                  <a:extLst>
                    <a:ext uri="{9D8B030D-6E8A-4147-A177-3AD203B41FA5}">
                      <a16:colId xmlns:a16="http://schemas.microsoft.com/office/drawing/2014/main" val="434184506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Do you have any recommendations</a:t>
                      </a:r>
                      <a:r>
                        <a:rPr lang="en-US" sz="1100" baseline="0" dirty="0"/>
                        <a:t> to improve our process?</a:t>
                      </a:r>
                      <a:endParaRPr lang="en-US" sz="1100" b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31568526"/>
                  </a:ext>
                </a:extLst>
              </a:tr>
              <a:tr h="1054335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195472064"/>
                  </a:ext>
                </a:extLst>
              </a:tr>
            </a:tbl>
          </a:graphicData>
        </a:graphic>
      </p:graphicFrame>
      <p:sp>
        <p:nvSpPr>
          <p:cNvPr id="7" name="Oval 6"/>
          <p:cNvSpPr/>
          <p:nvPr/>
        </p:nvSpPr>
        <p:spPr bwMode="gray">
          <a:xfrm>
            <a:off x="711650" y="257173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 bwMode="gray">
          <a:xfrm>
            <a:off x="1550908" y="257173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 bwMode="gray">
          <a:xfrm>
            <a:off x="2390167" y="257173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 bwMode="gray">
          <a:xfrm>
            <a:off x="3229425" y="257173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 bwMode="gray">
          <a:xfrm>
            <a:off x="4068683" y="257173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 bwMode="gray">
          <a:xfrm>
            <a:off x="5508166" y="3920209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 bwMode="gray">
          <a:xfrm>
            <a:off x="6215738" y="3920208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 bwMode="gray">
          <a:xfrm>
            <a:off x="6923310" y="3920208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 bwMode="gray">
          <a:xfrm>
            <a:off x="7630881" y="3920207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 bwMode="gray">
          <a:xfrm>
            <a:off x="8338453" y="3920207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 bwMode="gray">
          <a:xfrm>
            <a:off x="5508166" y="4268494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9" name="Oval 18"/>
          <p:cNvSpPr/>
          <p:nvPr/>
        </p:nvSpPr>
        <p:spPr bwMode="gray">
          <a:xfrm>
            <a:off x="6215738" y="4268493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0" name="Oval 19"/>
          <p:cNvSpPr/>
          <p:nvPr/>
        </p:nvSpPr>
        <p:spPr bwMode="gray">
          <a:xfrm>
            <a:off x="6923310" y="4268493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1" name="Oval 20"/>
          <p:cNvSpPr/>
          <p:nvPr/>
        </p:nvSpPr>
        <p:spPr bwMode="gray">
          <a:xfrm>
            <a:off x="7630881" y="426849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2" name="Oval 21"/>
          <p:cNvSpPr/>
          <p:nvPr/>
        </p:nvSpPr>
        <p:spPr bwMode="gray">
          <a:xfrm>
            <a:off x="8338453" y="426849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3" name="Oval 22"/>
          <p:cNvSpPr/>
          <p:nvPr/>
        </p:nvSpPr>
        <p:spPr bwMode="gray">
          <a:xfrm>
            <a:off x="5508166" y="4544207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 bwMode="gray">
          <a:xfrm>
            <a:off x="6215738" y="4544206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5" name="Oval 24"/>
          <p:cNvSpPr/>
          <p:nvPr/>
        </p:nvSpPr>
        <p:spPr bwMode="gray">
          <a:xfrm>
            <a:off x="6923310" y="4544206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 bwMode="gray">
          <a:xfrm>
            <a:off x="7630881" y="454420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7" name="Oval 26"/>
          <p:cNvSpPr/>
          <p:nvPr/>
        </p:nvSpPr>
        <p:spPr bwMode="gray">
          <a:xfrm>
            <a:off x="8338453" y="4544204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 bwMode="gray">
          <a:xfrm>
            <a:off x="4907941" y="257173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 bwMode="gray">
          <a:xfrm>
            <a:off x="5747200" y="257173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 bwMode="gray">
          <a:xfrm>
            <a:off x="6586458" y="257173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 bwMode="gray">
          <a:xfrm>
            <a:off x="7425716" y="257173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 bwMode="gray">
          <a:xfrm>
            <a:off x="8264975" y="257173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3" name="Oval 32"/>
          <p:cNvSpPr/>
          <p:nvPr/>
        </p:nvSpPr>
        <p:spPr bwMode="gray">
          <a:xfrm>
            <a:off x="5508166" y="3593693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4" name="Oval 33"/>
          <p:cNvSpPr/>
          <p:nvPr/>
        </p:nvSpPr>
        <p:spPr bwMode="gray">
          <a:xfrm>
            <a:off x="6215738" y="359369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5" name="Oval 34"/>
          <p:cNvSpPr/>
          <p:nvPr/>
        </p:nvSpPr>
        <p:spPr bwMode="gray">
          <a:xfrm>
            <a:off x="6923310" y="359369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6" name="Oval 35"/>
          <p:cNvSpPr/>
          <p:nvPr/>
        </p:nvSpPr>
        <p:spPr bwMode="gray">
          <a:xfrm>
            <a:off x="7630881" y="3593691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7" name="Oval 36"/>
          <p:cNvSpPr/>
          <p:nvPr/>
        </p:nvSpPr>
        <p:spPr bwMode="gray">
          <a:xfrm>
            <a:off x="8338453" y="359369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8" name="Right Bracket 37"/>
          <p:cNvSpPr/>
          <p:nvPr/>
        </p:nvSpPr>
        <p:spPr>
          <a:xfrm rot="16200000">
            <a:off x="4528544" y="-1536251"/>
            <a:ext cx="91440" cy="7844066"/>
          </a:xfrm>
          <a:prstGeom prst="rightBracket">
            <a:avLst>
              <a:gd name="adj" fmla="val 0"/>
            </a:avLst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>
            <a:off x="2068263" y="2336790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737404" y="2336793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442822" y="2336793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119208" y="2336791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 bwMode="gray">
          <a:xfrm>
            <a:off x="652231" y="2140852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Extremely Dissatisfied</a:t>
            </a:r>
          </a:p>
        </p:txBody>
      </p:sp>
      <p:sp>
        <p:nvSpPr>
          <p:cNvPr id="45" name="Rectangle 44"/>
          <p:cNvSpPr/>
          <p:nvPr/>
        </p:nvSpPr>
        <p:spPr bwMode="gray">
          <a:xfrm>
            <a:off x="2176231" y="2140852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Dissatisfied</a:t>
            </a:r>
          </a:p>
        </p:txBody>
      </p:sp>
      <p:sp>
        <p:nvSpPr>
          <p:cNvPr id="46" name="Rectangle 45"/>
          <p:cNvSpPr/>
          <p:nvPr/>
        </p:nvSpPr>
        <p:spPr bwMode="gray">
          <a:xfrm>
            <a:off x="3947997" y="2145556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Neutral</a:t>
            </a:r>
          </a:p>
        </p:txBody>
      </p:sp>
      <p:sp>
        <p:nvSpPr>
          <p:cNvPr id="47" name="Rectangle 46"/>
          <p:cNvSpPr/>
          <p:nvPr/>
        </p:nvSpPr>
        <p:spPr bwMode="gray">
          <a:xfrm>
            <a:off x="5508167" y="2145556"/>
            <a:ext cx="1547892" cy="191234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Satisfied</a:t>
            </a:r>
          </a:p>
        </p:txBody>
      </p:sp>
      <p:sp>
        <p:nvSpPr>
          <p:cNvPr id="48" name="Rectangle 47"/>
          <p:cNvSpPr/>
          <p:nvPr/>
        </p:nvSpPr>
        <p:spPr bwMode="gray">
          <a:xfrm>
            <a:off x="7124654" y="2117804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Extremely Satisfied</a:t>
            </a:r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605110"/>
              </p:ext>
            </p:extLst>
          </p:nvPr>
        </p:nvGraphicFramePr>
        <p:xfrm>
          <a:off x="376231" y="923180"/>
          <a:ext cx="8391525" cy="622591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8391525">
                  <a:extLst>
                    <a:ext uri="{9D8B030D-6E8A-4147-A177-3AD203B41FA5}">
                      <a16:colId xmlns:a16="http://schemas.microsoft.com/office/drawing/2014/main" val="434184506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Where were you referred </a:t>
                      </a:r>
                      <a:r>
                        <a:rPr lang="en-US" sz="1100" baseline="0" dirty="0"/>
                        <a:t>to find the answer to your inquiry?</a:t>
                      </a:r>
                      <a:endParaRPr lang="en-US" sz="1100" b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31568526"/>
                  </a:ext>
                </a:extLst>
              </a:tr>
              <a:tr h="344461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195472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376228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Survey: Annual Feedback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611418"/>
              </p:ext>
            </p:extLst>
          </p:nvPr>
        </p:nvGraphicFramePr>
        <p:xfrm>
          <a:off x="376239" y="2467685"/>
          <a:ext cx="8391524" cy="140589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4856589">
                  <a:extLst>
                    <a:ext uri="{9D8B030D-6E8A-4147-A177-3AD203B41FA5}">
                      <a16:colId xmlns:a16="http://schemas.microsoft.com/office/drawing/2014/main" val="3383436908"/>
                    </a:ext>
                  </a:extLst>
                </a:gridCol>
                <a:gridCol w="714615">
                  <a:extLst>
                    <a:ext uri="{9D8B030D-6E8A-4147-A177-3AD203B41FA5}">
                      <a16:colId xmlns:a16="http://schemas.microsoft.com/office/drawing/2014/main" val="881511904"/>
                    </a:ext>
                  </a:extLst>
                </a:gridCol>
                <a:gridCol w="708852">
                  <a:extLst>
                    <a:ext uri="{9D8B030D-6E8A-4147-A177-3AD203B41FA5}">
                      <a16:colId xmlns:a16="http://schemas.microsoft.com/office/drawing/2014/main" val="4054594820"/>
                    </a:ext>
                  </a:extLst>
                </a:gridCol>
                <a:gridCol w="726141">
                  <a:extLst>
                    <a:ext uri="{9D8B030D-6E8A-4147-A177-3AD203B41FA5}">
                      <a16:colId xmlns:a16="http://schemas.microsoft.com/office/drawing/2014/main" val="582300063"/>
                    </a:ext>
                  </a:extLst>
                </a:gridCol>
                <a:gridCol w="703089">
                  <a:extLst>
                    <a:ext uri="{9D8B030D-6E8A-4147-A177-3AD203B41FA5}">
                      <a16:colId xmlns:a16="http://schemas.microsoft.com/office/drawing/2014/main" val="543306191"/>
                    </a:ext>
                  </a:extLst>
                </a:gridCol>
                <a:gridCol w="682238">
                  <a:extLst>
                    <a:ext uri="{9D8B030D-6E8A-4147-A177-3AD203B41FA5}">
                      <a16:colId xmlns:a16="http://schemas.microsoft.com/office/drawing/2014/main" val="3591593888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100" dirty="0"/>
                        <a:t>Please</a:t>
                      </a:r>
                      <a:r>
                        <a:rPr lang="en-US" sz="1100" baseline="0" dirty="0"/>
                        <a:t> agree or disagree with the following statements: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Strongly Disagree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Disagree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Neutral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Strongly</a:t>
                      </a:r>
                      <a:r>
                        <a:rPr lang="en-US" sz="800" baseline="0" dirty="0"/>
                        <a:t> 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67234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The</a:t>
                      </a:r>
                      <a:r>
                        <a:rPr lang="en-US" sz="1100" baseline="0" dirty="0"/>
                        <a:t> customer service center is designed in a user-friendly way.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2480154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/>
                        <a:t>Through the customer service center, I am able to access resources I would not have otherwise known about.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11916039"/>
                  </a:ext>
                </a:extLst>
              </a:tr>
              <a:tr h="28278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The customer service center has helped</a:t>
                      </a:r>
                      <a:r>
                        <a:rPr lang="en-US" sz="1100" baseline="0" dirty="0"/>
                        <a:t> answer all of my National DPP questions.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718947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620009"/>
              </p:ext>
            </p:extLst>
          </p:nvPr>
        </p:nvGraphicFramePr>
        <p:xfrm>
          <a:off x="376237" y="5357924"/>
          <a:ext cx="8391525" cy="1023741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8391525">
                  <a:extLst>
                    <a:ext uri="{9D8B030D-6E8A-4147-A177-3AD203B41FA5}">
                      <a16:colId xmlns:a16="http://schemas.microsoft.com/office/drawing/2014/main" val="434184506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Do you have any recommendations</a:t>
                      </a:r>
                      <a:r>
                        <a:rPr lang="en-US" sz="1100" baseline="0" dirty="0"/>
                        <a:t> to improve our service?</a:t>
                      </a:r>
                      <a:endParaRPr lang="en-US" sz="1100" b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31568526"/>
                  </a:ext>
                </a:extLst>
              </a:tr>
              <a:tr h="74561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19547206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309498"/>
              </p:ext>
            </p:extLst>
          </p:nvPr>
        </p:nvGraphicFramePr>
        <p:xfrm>
          <a:off x="376237" y="3928320"/>
          <a:ext cx="8391524" cy="56007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4309102">
                  <a:extLst>
                    <a:ext uri="{9D8B030D-6E8A-4147-A177-3AD203B41FA5}">
                      <a16:colId xmlns:a16="http://schemas.microsoft.com/office/drawing/2014/main" val="3383436908"/>
                    </a:ext>
                  </a:extLst>
                </a:gridCol>
                <a:gridCol w="656985">
                  <a:extLst>
                    <a:ext uri="{9D8B030D-6E8A-4147-A177-3AD203B41FA5}">
                      <a16:colId xmlns:a16="http://schemas.microsoft.com/office/drawing/2014/main" val="881511904"/>
                    </a:ext>
                  </a:extLst>
                </a:gridCol>
                <a:gridCol w="443753">
                  <a:extLst>
                    <a:ext uri="{9D8B030D-6E8A-4147-A177-3AD203B41FA5}">
                      <a16:colId xmlns:a16="http://schemas.microsoft.com/office/drawing/2014/main" val="4054594820"/>
                    </a:ext>
                  </a:extLst>
                </a:gridCol>
                <a:gridCol w="564776">
                  <a:extLst>
                    <a:ext uri="{9D8B030D-6E8A-4147-A177-3AD203B41FA5}">
                      <a16:colId xmlns:a16="http://schemas.microsoft.com/office/drawing/2014/main" val="582300063"/>
                    </a:ext>
                  </a:extLst>
                </a:gridCol>
                <a:gridCol w="587828">
                  <a:extLst>
                    <a:ext uri="{9D8B030D-6E8A-4147-A177-3AD203B41FA5}">
                      <a16:colId xmlns:a16="http://schemas.microsoft.com/office/drawing/2014/main" val="1586165595"/>
                    </a:ext>
                  </a:extLst>
                </a:gridCol>
                <a:gridCol w="680037">
                  <a:extLst>
                    <a:ext uri="{9D8B030D-6E8A-4147-A177-3AD203B41FA5}">
                      <a16:colId xmlns:a16="http://schemas.microsoft.com/office/drawing/2014/main" val="1384081582"/>
                    </a:ext>
                  </a:extLst>
                </a:gridCol>
                <a:gridCol w="662748">
                  <a:extLst>
                    <a:ext uri="{9D8B030D-6E8A-4147-A177-3AD203B41FA5}">
                      <a16:colId xmlns:a16="http://schemas.microsoft.com/office/drawing/2014/main" val="945711192"/>
                    </a:ext>
                  </a:extLst>
                </a:gridCol>
                <a:gridCol w="486295">
                  <a:extLst>
                    <a:ext uri="{9D8B030D-6E8A-4147-A177-3AD203B41FA5}">
                      <a16:colId xmlns:a16="http://schemas.microsoft.com/office/drawing/2014/main" val="2213144719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Once per year</a:t>
                      </a:r>
                      <a:endParaRPr lang="en-US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Daily</a:t>
                      </a:r>
                      <a:endParaRPr lang="en-US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Weekly</a:t>
                      </a:r>
                      <a:endParaRPr lang="en-US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Monthly</a:t>
                      </a:r>
                      <a:endParaRPr lang="en-US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Every 2-3</a:t>
                      </a:r>
                      <a:r>
                        <a:rPr lang="en-US" sz="700" baseline="0" dirty="0"/>
                        <a:t> months</a:t>
                      </a:r>
                      <a:endParaRPr lang="en-US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2-3</a:t>
                      </a:r>
                      <a:r>
                        <a:rPr lang="en-US" sz="700" baseline="0" dirty="0"/>
                        <a:t> times per year</a:t>
                      </a:r>
                      <a:endParaRPr lang="en-US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Never</a:t>
                      </a:r>
                      <a:endParaRPr lang="en-US" sz="7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67234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How often do you use the customer service center?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24801545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397199"/>
              </p:ext>
            </p:extLst>
          </p:nvPr>
        </p:nvGraphicFramePr>
        <p:xfrm>
          <a:off x="376237" y="4654345"/>
          <a:ext cx="8391525" cy="55626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4839301">
                  <a:extLst>
                    <a:ext uri="{9D8B030D-6E8A-4147-A177-3AD203B41FA5}">
                      <a16:colId xmlns:a16="http://schemas.microsoft.com/office/drawing/2014/main" val="3383436908"/>
                    </a:ext>
                  </a:extLst>
                </a:gridCol>
                <a:gridCol w="1779683">
                  <a:extLst>
                    <a:ext uri="{9D8B030D-6E8A-4147-A177-3AD203B41FA5}">
                      <a16:colId xmlns:a16="http://schemas.microsoft.com/office/drawing/2014/main" val="4054594820"/>
                    </a:ext>
                  </a:extLst>
                </a:gridCol>
                <a:gridCol w="1772541">
                  <a:extLst>
                    <a:ext uri="{9D8B030D-6E8A-4147-A177-3AD203B41FA5}">
                      <a16:colId xmlns:a16="http://schemas.microsoft.com/office/drawing/2014/main" val="582300063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Yes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No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67234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Have you ever contacted</a:t>
                      </a:r>
                      <a:r>
                        <a:rPr lang="en-US" sz="1100" baseline="0" dirty="0"/>
                        <a:t> the Support Helpdesk?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24801545"/>
                  </a:ext>
                </a:extLst>
              </a:tr>
            </a:tbl>
          </a:graphicData>
        </a:graphic>
      </p:graphicFrame>
      <p:sp>
        <p:nvSpPr>
          <p:cNvPr id="9" name="Oval 8"/>
          <p:cNvSpPr/>
          <p:nvPr/>
        </p:nvSpPr>
        <p:spPr bwMode="gray">
          <a:xfrm>
            <a:off x="5508174" y="285159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 bwMode="gray">
          <a:xfrm>
            <a:off x="6215745" y="285159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 bwMode="gray">
          <a:xfrm>
            <a:off x="6923317" y="285159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 bwMode="gray">
          <a:xfrm>
            <a:off x="7630889" y="2851589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 bwMode="gray">
          <a:xfrm>
            <a:off x="8338461" y="2851588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 bwMode="gray">
          <a:xfrm>
            <a:off x="5508174" y="3174198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 bwMode="gray">
          <a:xfrm>
            <a:off x="6215745" y="3174197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 bwMode="gray">
          <a:xfrm>
            <a:off x="6923317" y="3174197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 bwMode="gray">
          <a:xfrm>
            <a:off x="7630889" y="3174196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 bwMode="gray">
          <a:xfrm>
            <a:off x="8338461" y="317419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9" name="Oval 18"/>
          <p:cNvSpPr/>
          <p:nvPr/>
        </p:nvSpPr>
        <p:spPr bwMode="gray">
          <a:xfrm>
            <a:off x="5508174" y="352234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0" name="Oval 19"/>
          <p:cNvSpPr/>
          <p:nvPr/>
        </p:nvSpPr>
        <p:spPr bwMode="gray">
          <a:xfrm>
            <a:off x="6215745" y="352234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1" name="Oval 20"/>
          <p:cNvSpPr/>
          <p:nvPr/>
        </p:nvSpPr>
        <p:spPr bwMode="gray">
          <a:xfrm>
            <a:off x="6923317" y="352234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2" name="Oval 21"/>
          <p:cNvSpPr/>
          <p:nvPr/>
        </p:nvSpPr>
        <p:spPr bwMode="gray">
          <a:xfrm>
            <a:off x="7630889" y="3522341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3" name="Oval 22"/>
          <p:cNvSpPr/>
          <p:nvPr/>
        </p:nvSpPr>
        <p:spPr bwMode="gray">
          <a:xfrm>
            <a:off x="8338461" y="352234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 bwMode="gray">
          <a:xfrm>
            <a:off x="4952999" y="4270584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 bwMode="gray">
          <a:xfrm>
            <a:off x="5497285" y="4270583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 bwMode="gray">
          <a:xfrm>
            <a:off x="5998028" y="426131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 bwMode="gray">
          <a:xfrm>
            <a:off x="6553199" y="4261309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3" name="Oval 32"/>
          <p:cNvSpPr/>
          <p:nvPr/>
        </p:nvSpPr>
        <p:spPr bwMode="gray">
          <a:xfrm>
            <a:off x="7192393" y="4270583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4" name="Oval 33"/>
          <p:cNvSpPr/>
          <p:nvPr/>
        </p:nvSpPr>
        <p:spPr bwMode="gray">
          <a:xfrm>
            <a:off x="7831586" y="4261309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5" name="Oval 34"/>
          <p:cNvSpPr/>
          <p:nvPr/>
        </p:nvSpPr>
        <p:spPr bwMode="gray">
          <a:xfrm>
            <a:off x="8417379" y="4261309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6" name="Oval 35"/>
          <p:cNvSpPr/>
          <p:nvPr/>
        </p:nvSpPr>
        <p:spPr bwMode="gray">
          <a:xfrm>
            <a:off x="6041572" y="4986256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7" name="Oval 36"/>
          <p:cNvSpPr/>
          <p:nvPr/>
        </p:nvSpPr>
        <p:spPr bwMode="gray">
          <a:xfrm>
            <a:off x="7798587" y="498625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980178"/>
              </p:ext>
            </p:extLst>
          </p:nvPr>
        </p:nvGraphicFramePr>
        <p:xfrm>
          <a:off x="376237" y="834227"/>
          <a:ext cx="8391530" cy="145763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39153">
                  <a:extLst>
                    <a:ext uri="{9D8B030D-6E8A-4147-A177-3AD203B41FA5}">
                      <a16:colId xmlns:a16="http://schemas.microsoft.com/office/drawing/2014/main" val="43418450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40785675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94924058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221796283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2226607895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121807085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2865962248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791033537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381817443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1072072640"/>
                    </a:ext>
                  </a:extLst>
                </a:gridCol>
              </a:tblGrid>
              <a:tr h="278130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How likely are</a:t>
                      </a:r>
                      <a:r>
                        <a:rPr lang="en-US" sz="1100" b="1" baseline="0" dirty="0"/>
                        <a:t> you to refer other organizations to the CSC</a:t>
                      </a:r>
                      <a:r>
                        <a:rPr lang="en-US" sz="1100" b="1" dirty="0"/>
                        <a:t>?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568526"/>
                  </a:ext>
                </a:extLst>
              </a:tr>
              <a:tr h="1179509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2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3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4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5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6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7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8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9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10</a:t>
                      </a:r>
                    </a:p>
                  </a:txBody>
                  <a:tcPr marL="68580" marR="68580" marT="34290" marB="34290" anchor="b"/>
                </a:tc>
                <a:extLst>
                  <a:ext uri="{0D108BD9-81ED-4DB2-BD59-A6C34878D82A}">
                    <a16:rowId xmlns:a16="http://schemas.microsoft.com/office/drawing/2014/main" val="4195472064"/>
                  </a:ext>
                </a:extLst>
              </a:tr>
            </a:tbl>
          </a:graphicData>
        </a:graphic>
      </p:graphicFrame>
      <p:sp>
        <p:nvSpPr>
          <p:cNvPr id="42" name="Oval 41"/>
          <p:cNvSpPr/>
          <p:nvPr/>
        </p:nvSpPr>
        <p:spPr bwMode="gray">
          <a:xfrm>
            <a:off x="711655" y="172852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3" name="Oval 42"/>
          <p:cNvSpPr/>
          <p:nvPr/>
        </p:nvSpPr>
        <p:spPr bwMode="gray">
          <a:xfrm>
            <a:off x="1550913" y="172852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4" name="Oval 43"/>
          <p:cNvSpPr/>
          <p:nvPr/>
        </p:nvSpPr>
        <p:spPr bwMode="gray">
          <a:xfrm>
            <a:off x="2390172" y="172852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5" name="Oval 44"/>
          <p:cNvSpPr/>
          <p:nvPr/>
        </p:nvSpPr>
        <p:spPr bwMode="gray">
          <a:xfrm>
            <a:off x="3229430" y="172852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6" name="Oval 45"/>
          <p:cNvSpPr/>
          <p:nvPr/>
        </p:nvSpPr>
        <p:spPr bwMode="gray">
          <a:xfrm>
            <a:off x="4068688" y="172852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7" name="Oval 46"/>
          <p:cNvSpPr/>
          <p:nvPr/>
        </p:nvSpPr>
        <p:spPr bwMode="gray">
          <a:xfrm>
            <a:off x="4907946" y="172852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8" name="Oval 47"/>
          <p:cNvSpPr/>
          <p:nvPr/>
        </p:nvSpPr>
        <p:spPr bwMode="gray">
          <a:xfrm>
            <a:off x="5747205" y="172852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9" name="Oval 48"/>
          <p:cNvSpPr/>
          <p:nvPr/>
        </p:nvSpPr>
        <p:spPr bwMode="gray">
          <a:xfrm>
            <a:off x="6586463" y="172852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1" name="Oval 60"/>
          <p:cNvSpPr/>
          <p:nvPr/>
        </p:nvSpPr>
        <p:spPr bwMode="gray">
          <a:xfrm>
            <a:off x="7425721" y="172852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2" name="Oval 61"/>
          <p:cNvSpPr/>
          <p:nvPr/>
        </p:nvSpPr>
        <p:spPr bwMode="gray">
          <a:xfrm>
            <a:off x="8264980" y="172852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3" name="Right Bracket 62"/>
          <p:cNvSpPr/>
          <p:nvPr/>
        </p:nvSpPr>
        <p:spPr>
          <a:xfrm rot="16200000">
            <a:off x="4528549" y="-2379466"/>
            <a:ext cx="91440" cy="7844066"/>
          </a:xfrm>
          <a:prstGeom prst="rightBracket">
            <a:avLst>
              <a:gd name="adj" fmla="val 0"/>
            </a:avLst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Connector 63"/>
          <p:cNvCxnSpPr/>
          <p:nvPr/>
        </p:nvCxnSpPr>
        <p:spPr>
          <a:xfrm>
            <a:off x="2068268" y="1493575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737409" y="1493578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442827" y="1493578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7119213" y="1493576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 bwMode="gray">
          <a:xfrm>
            <a:off x="652237" y="1269707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Extremely Unlikely</a:t>
            </a:r>
          </a:p>
        </p:txBody>
      </p:sp>
      <p:sp>
        <p:nvSpPr>
          <p:cNvPr id="74" name="Rectangle 73"/>
          <p:cNvSpPr/>
          <p:nvPr/>
        </p:nvSpPr>
        <p:spPr bwMode="gray">
          <a:xfrm>
            <a:off x="2176237" y="1269707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Unlikely</a:t>
            </a:r>
          </a:p>
        </p:txBody>
      </p:sp>
      <p:sp>
        <p:nvSpPr>
          <p:cNvPr id="75" name="Rectangle 74"/>
          <p:cNvSpPr/>
          <p:nvPr/>
        </p:nvSpPr>
        <p:spPr bwMode="gray">
          <a:xfrm>
            <a:off x="3948003" y="1274411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Neutral</a:t>
            </a:r>
          </a:p>
        </p:txBody>
      </p:sp>
      <p:sp>
        <p:nvSpPr>
          <p:cNvPr id="76" name="Rectangle 75"/>
          <p:cNvSpPr/>
          <p:nvPr/>
        </p:nvSpPr>
        <p:spPr bwMode="gray">
          <a:xfrm>
            <a:off x="5508174" y="1274410"/>
            <a:ext cx="1547891" cy="208287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Likely</a:t>
            </a:r>
          </a:p>
        </p:txBody>
      </p:sp>
      <p:sp>
        <p:nvSpPr>
          <p:cNvPr id="77" name="Rectangle 76"/>
          <p:cNvSpPr/>
          <p:nvPr/>
        </p:nvSpPr>
        <p:spPr bwMode="gray">
          <a:xfrm>
            <a:off x="7124660" y="1246659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Extremely Likely</a:t>
            </a:r>
          </a:p>
        </p:txBody>
      </p:sp>
    </p:spTree>
    <p:extLst>
      <p:ext uri="{BB962C8B-B14F-4D97-AF65-F5344CB8AC3E}">
        <p14:creationId xmlns:p14="http://schemas.microsoft.com/office/powerpoint/2010/main" val="206653533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Survey: General Feedback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747009"/>
              </p:ext>
            </p:extLst>
          </p:nvPr>
        </p:nvGraphicFramePr>
        <p:xfrm>
          <a:off x="376233" y="3590565"/>
          <a:ext cx="8391524" cy="140589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4856589">
                  <a:extLst>
                    <a:ext uri="{9D8B030D-6E8A-4147-A177-3AD203B41FA5}">
                      <a16:colId xmlns:a16="http://schemas.microsoft.com/office/drawing/2014/main" val="3383436908"/>
                    </a:ext>
                  </a:extLst>
                </a:gridCol>
                <a:gridCol w="714615">
                  <a:extLst>
                    <a:ext uri="{9D8B030D-6E8A-4147-A177-3AD203B41FA5}">
                      <a16:colId xmlns:a16="http://schemas.microsoft.com/office/drawing/2014/main" val="881511904"/>
                    </a:ext>
                  </a:extLst>
                </a:gridCol>
                <a:gridCol w="708852">
                  <a:extLst>
                    <a:ext uri="{9D8B030D-6E8A-4147-A177-3AD203B41FA5}">
                      <a16:colId xmlns:a16="http://schemas.microsoft.com/office/drawing/2014/main" val="4054594820"/>
                    </a:ext>
                  </a:extLst>
                </a:gridCol>
                <a:gridCol w="726141">
                  <a:extLst>
                    <a:ext uri="{9D8B030D-6E8A-4147-A177-3AD203B41FA5}">
                      <a16:colId xmlns:a16="http://schemas.microsoft.com/office/drawing/2014/main" val="582300063"/>
                    </a:ext>
                  </a:extLst>
                </a:gridCol>
                <a:gridCol w="703089">
                  <a:extLst>
                    <a:ext uri="{9D8B030D-6E8A-4147-A177-3AD203B41FA5}">
                      <a16:colId xmlns:a16="http://schemas.microsoft.com/office/drawing/2014/main" val="543306191"/>
                    </a:ext>
                  </a:extLst>
                </a:gridCol>
                <a:gridCol w="682238">
                  <a:extLst>
                    <a:ext uri="{9D8B030D-6E8A-4147-A177-3AD203B41FA5}">
                      <a16:colId xmlns:a16="http://schemas.microsoft.com/office/drawing/2014/main" val="3591593888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100" dirty="0"/>
                        <a:t>Please</a:t>
                      </a:r>
                      <a:r>
                        <a:rPr lang="en-US" sz="1100" baseline="0" dirty="0"/>
                        <a:t> agree or disagree with the following statements: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Strongly Disagree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Disagree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Neutral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Strongly</a:t>
                      </a:r>
                      <a:r>
                        <a:rPr lang="en-US" sz="800" baseline="0" dirty="0"/>
                        <a:t> 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67234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The</a:t>
                      </a:r>
                      <a:r>
                        <a:rPr lang="en-US" sz="1100" baseline="0" dirty="0"/>
                        <a:t> customer service center is designed in a user-friendly way.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2480154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/>
                        <a:t>Through the customer service center, I am able to access resources I would not have otherwise known about.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11916039"/>
                  </a:ext>
                </a:extLst>
              </a:tr>
              <a:tr h="28278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The customer service center has helped</a:t>
                      </a:r>
                      <a:r>
                        <a:rPr lang="en-US" sz="1100" baseline="0" dirty="0"/>
                        <a:t> answer all of my National DPP questions.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718947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853520"/>
              </p:ext>
            </p:extLst>
          </p:nvPr>
        </p:nvGraphicFramePr>
        <p:xfrm>
          <a:off x="376233" y="5046513"/>
          <a:ext cx="8391524" cy="56007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4309102">
                  <a:extLst>
                    <a:ext uri="{9D8B030D-6E8A-4147-A177-3AD203B41FA5}">
                      <a16:colId xmlns:a16="http://schemas.microsoft.com/office/drawing/2014/main" val="3383436908"/>
                    </a:ext>
                  </a:extLst>
                </a:gridCol>
                <a:gridCol w="656985">
                  <a:extLst>
                    <a:ext uri="{9D8B030D-6E8A-4147-A177-3AD203B41FA5}">
                      <a16:colId xmlns:a16="http://schemas.microsoft.com/office/drawing/2014/main" val="881511904"/>
                    </a:ext>
                  </a:extLst>
                </a:gridCol>
                <a:gridCol w="443753">
                  <a:extLst>
                    <a:ext uri="{9D8B030D-6E8A-4147-A177-3AD203B41FA5}">
                      <a16:colId xmlns:a16="http://schemas.microsoft.com/office/drawing/2014/main" val="4054594820"/>
                    </a:ext>
                  </a:extLst>
                </a:gridCol>
                <a:gridCol w="564776">
                  <a:extLst>
                    <a:ext uri="{9D8B030D-6E8A-4147-A177-3AD203B41FA5}">
                      <a16:colId xmlns:a16="http://schemas.microsoft.com/office/drawing/2014/main" val="582300063"/>
                    </a:ext>
                  </a:extLst>
                </a:gridCol>
                <a:gridCol w="587828">
                  <a:extLst>
                    <a:ext uri="{9D8B030D-6E8A-4147-A177-3AD203B41FA5}">
                      <a16:colId xmlns:a16="http://schemas.microsoft.com/office/drawing/2014/main" val="1586165595"/>
                    </a:ext>
                  </a:extLst>
                </a:gridCol>
                <a:gridCol w="680037">
                  <a:extLst>
                    <a:ext uri="{9D8B030D-6E8A-4147-A177-3AD203B41FA5}">
                      <a16:colId xmlns:a16="http://schemas.microsoft.com/office/drawing/2014/main" val="1384081582"/>
                    </a:ext>
                  </a:extLst>
                </a:gridCol>
                <a:gridCol w="662748">
                  <a:extLst>
                    <a:ext uri="{9D8B030D-6E8A-4147-A177-3AD203B41FA5}">
                      <a16:colId xmlns:a16="http://schemas.microsoft.com/office/drawing/2014/main" val="945711192"/>
                    </a:ext>
                  </a:extLst>
                </a:gridCol>
                <a:gridCol w="486295">
                  <a:extLst>
                    <a:ext uri="{9D8B030D-6E8A-4147-A177-3AD203B41FA5}">
                      <a16:colId xmlns:a16="http://schemas.microsoft.com/office/drawing/2014/main" val="2213144719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Once per year</a:t>
                      </a:r>
                      <a:endParaRPr lang="en-US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Daily</a:t>
                      </a:r>
                      <a:endParaRPr lang="en-US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Weekly</a:t>
                      </a:r>
                      <a:endParaRPr lang="en-US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Monthly</a:t>
                      </a:r>
                      <a:endParaRPr lang="en-US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Every 2-3</a:t>
                      </a:r>
                      <a:r>
                        <a:rPr lang="en-US" sz="700" baseline="0" dirty="0"/>
                        <a:t> months</a:t>
                      </a:r>
                      <a:endParaRPr lang="en-US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2-3</a:t>
                      </a:r>
                      <a:r>
                        <a:rPr lang="en-US" sz="700" baseline="0" dirty="0"/>
                        <a:t> times per year</a:t>
                      </a:r>
                      <a:endParaRPr lang="en-US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Never</a:t>
                      </a:r>
                      <a:endParaRPr lang="en-US" sz="7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67234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How often do you use the customer service center?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24801545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625491"/>
              </p:ext>
            </p:extLst>
          </p:nvPr>
        </p:nvGraphicFramePr>
        <p:xfrm>
          <a:off x="376233" y="5747011"/>
          <a:ext cx="8391525" cy="55626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4839301">
                  <a:extLst>
                    <a:ext uri="{9D8B030D-6E8A-4147-A177-3AD203B41FA5}">
                      <a16:colId xmlns:a16="http://schemas.microsoft.com/office/drawing/2014/main" val="3383436908"/>
                    </a:ext>
                  </a:extLst>
                </a:gridCol>
                <a:gridCol w="1779683">
                  <a:extLst>
                    <a:ext uri="{9D8B030D-6E8A-4147-A177-3AD203B41FA5}">
                      <a16:colId xmlns:a16="http://schemas.microsoft.com/office/drawing/2014/main" val="4054594820"/>
                    </a:ext>
                  </a:extLst>
                </a:gridCol>
                <a:gridCol w="1772541">
                  <a:extLst>
                    <a:ext uri="{9D8B030D-6E8A-4147-A177-3AD203B41FA5}">
                      <a16:colId xmlns:a16="http://schemas.microsoft.com/office/drawing/2014/main" val="582300063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Yes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No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67234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Have you ever contacted</a:t>
                      </a:r>
                      <a:r>
                        <a:rPr lang="en-US" sz="1100" baseline="0" dirty="0"/>
                        <a:t> the Support Helpdesk?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24801545"/>
                  </a:ext>
                </a:extLst>
              </a:tr>
            </a:tbl>
          </a:graphicData>
        </a:graphic>
      </p:graphicFrame>
      <p:sp>
        <p:nvSpPr>
          <p:cNvPr id="9" name="Oval 8"/>
          <p:cNvSpPr/>
          <p:nvPr/>
        </p:nvSpPr>
        <p:spPr bwMode="gray">
          <a:xfrm>
            <a:off x="5508168" y="397447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 bwMode="gray">
          <a:xfrm>
            <a:off x="6215739" y="397447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 bwMode="gray">
          <a:xfrm>
            <a:off x="6923311" y="397447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 bwMode="gray">
          <a:xfrm>
            <a:off x="7630883" y="3974469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 bwMode="gray">
          <a:xfrm>
            <a:off x="8338455" y="3974468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 bwMode="gray">
          <a:xfrm>
            <a:off x="5508168" y="4297078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 bwMode="gray">
          <a:xfrm>
            <a:off x="6215739" y="4297077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 bwMode="gray">
          <a:xfrm>
            <a:off x="6923311" y="4297077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 bwMode="gray">
          <a:xfrm>
            <a:off x="7630883" y="4297076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 bwMode="gray">
          <a:xfrm>
            <a:off x="8338455" y="429707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9" name="Oval 18"/>
          <p:cNvSpPr/>
          <p:nvPr/>
        </p:nvSpPr>
        <p:spPr bwMode="gray">
          <a:xfrm>
            <a:off x="5508168" y="464522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0" name="Oval 19"/>
          <p:cNvSpPr/>
          <p:nvPr/>
        </p:nvSpPr>
        <p:spPr bwMode="gray">
          <a:xfrm>
            <a:off x="6215739" y="464522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1" name="Oval 20"/>
          <p:cNvSpPr/>
          <p:nvPr/>
        </p:nvSpPr>
        <p:spPr bwMode="gray">
          <a:xfrm>
            <a:off x="6923311" y="464522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2" name="Oval 21"/>
          <p:cNvSpPr/>
          <p:nvPr/>
        </p:nvSpPr>
        <p:spPr bwMode="gray">
          <a:xfrm>
            <a:off x="7630883" y="4645221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3" name="Oval 22"/>
          <p:cNvSpPr/>
          <p:nvPr/>
        </p:nvSpPr>
        <p:spPr bwMode="gray">
          <a:xfrm>
            <a:off x="8338455" y="464522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 bwMode="gray">
          <a:xfrm>
            <a:off x="4952995" y="5388777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 bwMode="gray">
          <a:xfrm>
            <a:off x="5497281" y="5388776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 bwMode="gray">
          <a:xfrm>
            <a:off x="5998024" y="5379503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 bwMode="gray">
          <a:xfrm>
            <a:off x="6553195" y="537950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3" name="Oval 32"/>
          <p:cNvSpPr/>
          <p:nvPr/>
        </p:nvSpPr>
        <p:spPr bwMode="gray">
          <a:xfrm>
            <a:off x="7192389" y="5388776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4" name="Oval 33"/>
          <p:cNvSpPr/>
          <p:nvPr/>
        </p:nvSpPr>
        <p:spPr bwMode="gray">
          <a:xfrm>
            <a:off x="7831582" y="537950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5" name="Oval 34"/>
          <p:cNvSpPr/>
          <p:nvPr/>
        </p:nvSpPr>
        <p:spPr bwMode="gray">
          <a:xfrm>
            <a:off x="8417375" y="537950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6" name="Oval 35"/>
          <p:cNvSpPr/>
          <p:nvPr/>
        </p:nvSpPr>
        <p:spPr bwMode="gray">
          <a:xfrm>
            <a:off x="6041568" y="607892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7" name="Oval 36"/>
          <p:cNvSpPr/>
          <p:nvPr/>
        </p:nvSpPr>
        <p:spPr bwMode="gray">
          <a:xfrm>
            <a:off x="7798583" y="6078921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25044"/>
              </p:ext>
            </p:extLst>
          </p:nvPr>
        </p:nvGraphicFramePr>
        <p:xfrm>
          <a:off x="376233" y="2084331"/>
          <a:ext cx="8391530" cy="1333487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839153">
                  <a:extLst>
                    <a:ext uri="{9D8B030D-6E8A-4147-A177-3AD203B41FA5}">
                      <a16:colId xmlns:a16="http://schemas.microsoft.com/office/drawing/2014/main" val="43418450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40785675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94924058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221796283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2226607895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121807085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2865962248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791033537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381817443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1072072640"/>
                    </a:ext>
                  </a:extLst>
                </a:gridCol>
              </a:tblGrid>
              <a:tr h="278130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How likely are</a:t>
                      </a:r>
                      <a:r>
                        <a:rPr lang="en-US" sz="1100" baseline="0" dirty="0"/>
                        <a:t> you to refer other organizations to the CSC</a:t>
                      </a:r>
                      <a:r>
                        <a:rPr lang="en-US" sz="1100" dirty="0"/>
                        <a:t>?</a:t>
                      </a:r>
                      <a:endParaRPr lang="en-US" sz="1100" b="1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568526"/>
                  </a:ext>
                </a:extLst>
              </a:tr>
              <a:tr h="1055357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2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3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4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5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6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7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8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9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10</a:t>
                      </a:r>
                    </a:p>
                  </a:txBody>
                  <a:tcPr marL="68580" marR="68580" marT="34290" marB="34290" anchor="b"/>
                </a:tc>
                <a:extLst>
                  <a:ext uri="{0D108BD9-81ED-4DB2-BD59-A6C34878D82A}">
                    <a16:rowId xmlns:a16="http://schemas.microsoft.com/office/drawing/2014/main" val="4195472064"/>
                  </a:ext>
                </a:extLst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845333"/>
              </p:ext>
            </p:extLst>
          </p:nvPr>
        </p:nvGraphicFramePr>
        <p:xfrm>
          <a:off x="376233" y="799903"/>
          <a:ext cx="8391525" cy="1094211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391525">
                  <a:extLst>
                    <a:ext uri="{9D8B030D-6E8A-4147-A177-3AD203B41FA5}">
                      <a16:colId xmlns:a16="http://schemas.microsoft.com/office/drawing/2014/main" val="434184506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Do you have any recommendations</a:t>
                      </a:r>
                      <a:r>
                        <a:rPr lang="en-US" sz="1100" baseline="0" dirty="0"/>
                        <a:t> to improve our service?</a:t>
                      </a:r>
                      <a:endParaRPr lang="en-US" sz="1100" b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31568526"/>
                  </a:ext>
                </a:extLst>
              </a:tr>
              <a:tr h="81608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195472064"/>
                  </a:ext>
                </a:extLst>
              </a:tr>
            </a:tbl>
          </a:graphicData>
        </a:graphic>
      </p:graphicFrame>
      <p:sp>
        <p:nvSpPr>
          <p:cNvPr id="74" name="Oval 73"/>
          <p:cNvSpPr/>
          <p:nvPr/>
        </p:nvSpPr>
        <p:spPr bwMode="gray">
          <a:xfrm>
            <a:off x="711656" y="293430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75" name="Oval 74"/>
          <p:cNvSpPr/>
          <p:nvPr/>
        </p:nvSpPr>
        <p:spPr bwMode="gray">
          <a:xfrm>
            <a:off x="1550914" y="293430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76" name="Oval 75"/>
          <p:cNvSpPr/>
          <p:nvPr/>
        </p:nvSpPr>
        <p:spPr bwMode="gray">
          <a:xfrm>
            <a:off x="2390173" y="293430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77" name="Oval 76"/>
          <p:cNvSpPr/>
          <p:nvPr/>
        </p:nvSpPr>
        <p:spPr bwMode="gray">
          <a:xfrm>
            <a:off x="3229431" y="293430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78" name="Oval 77"/>
          <p:cNvSpPr/>
          <p:nvPr/>
        </p:nvSpPr>
        <p:spPr bwMode="gray">
          <a:xfrm>
            <a:off x="4068689" y="293430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79" name="Oval 78"/>
          <p:cNvSpPr/>
          <p:nvPr/>
        </p:nvSpPr>
        <p:spPr bwMode="gray">
          <a:xfrm>
            <a:off x="4907947" y="293430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0" name="Oval 79"/>
          <p:cNvSpPr/>
          <p:nvPr/>
        </p:nvSpPr>
        <p:spPr bwMode="gray">
          <a:xfrm>
            <a:off x="5747206" y="293430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1" name="Oval 80"/>
          <p:cNvSpPr/>
          <p:nvPr/>
        </p:nvSpPr>
        <p:spPr bwMode="gray">
          <a:xfrm>
            <a:off x="6586464" y="293430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2" name="Oval 81"/>
          <p:cNvSpPr/>
          <p:nvPr/>
        </p:nvSpPr>
        <p:spPr bwMode="gray">
          <a:xfrm>
            <a:off x="7425722" y="293430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3" name="Oval 82"/>
          <p:cNvSpPr/>
          <p:nvPr/>
        </p:nvSpPr>
        <p:spPr bwMode="gray">
          <a:xfrm>
            <a:off x="8264981" y="293430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4" name="Right Bracket 83"/>
          <p:cNvSpPr/>
          <p:nvPr/>
        </p:nvSpPr>
        <p:spPr>
          <a:xfrm rot="16200000">
            <a:off x="4528550" y="-1173686"/>
            <a:ext cx="91440" cy="7844066"/>
          </a:xfrm>
          <a:prstGeom prst="rightBracket">
            <a:avLst>
              <a:gd name="adj" fmla="val 0"/>
            </a:avLst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5" name="Straight Connector 84"/>
          <p:cNvCxnSpPr/>
          <p:nvPr/>
        </p:nvCxnSpPr>
        <p:spPr>
          <a:xfrm>
            <a:off x="2068269" y="2699355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3737410" y="2699358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5442828" y="2699358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7119214" y="2699356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 bwMode="gray">
          <a:xfrm>
            <a:off x="652237" y="2503417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Extremely Unlikely</a:t>
            </a:r>
          </a:p>
        </p:txBody>
      </p:sp>
      <p:sp>
        <p:nvSpPr>
          <p:cNvPr id="90" name="Rectangle 89"/>
          <p:cNvSpPr/>
          <p:nvPr/>
        </p:nvSpPr>
        <p:spPr bwMode="gray">
          <a:xfrm>
            <a:off x="2176237" y="2503417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Unlikely</a:t>
            </a:r>
          </a:p>
        </p:txBody>
      </p:sp>
      <p:sp>
        <p:nvSpPr>
          <p:cNvPr id="91" name="Rectangle 90"/>
          <p:cNvSpPr/>
          <p:nvPr/>
        </p:nvSpPr>
        <p:spPr bwMode="gray">
          <a:xfrm>
            <a:off x="3948003" y="2508121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Neutral</a:t>
            </a:r>
          </a:p>
        </p:txBody>
      </p:sp>
      <p:sp>
        <p:nvSpPr>
          <p:cNvPr id="92" name="Rectangle 91"/>
          <p:cNvSpPr/>
          <p:nvPr/>
        </p:nvSpPr>
        <p:spPr bwMode="gray">
          <a:xfrm>
            <a:off x="5508168" y="2508121"/>
            <a:ext cx="1547897" cy="178918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Likely</a:t>
            </a:r>
          </a:p>
        </p:txBody>
      </p:sp>
      <p:sp>
        <p:nvSpPr>
          <p:cNvPr id="93" name="Rectangle 92"/>
          <p:cNvSpPr/>
          <p:nvPr/>
        </p:nvSpPr>
        <p:spPr bwMode="gray">
          <a:xfrm>
            <a:off x="7124660" y="2480369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Extremely Likely</a:t>
            </a:r>
          </a:p>
        </p:txBody>
      </p:sp>
    </p:spTree>
    <p:extLst>
      <p:ext uri="{BB962C8B-B14F-4D97-AF65-F5344CB8AC3E}">
        <p14:creationId xmlns:p14="http://schemas.microsoft.com/office/powerpoint/2010/main" val="41451214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Survey: Attending a Webinar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577069"/>
              </p:ext>
            </p:extLst>
          </p:nvPr>
        </p:nvGraphicFramePr>
        <p:xfrm>
          <a:off x="376238" y="2535578"/>
          <a:ext cx="8391524" cy="115443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4856589">
                  <a:extLst>
                    <a:ext uri="{9D8B030D-6E8A-4147-A177-3AD203B41FA5}">
                      <a16:colId xmlns:a16="http://schemas.microsoft.com/office/drawing/2014/main" val="3383436908"/>
                    </a:ext>
                  </a:extLst>
                </a:gridCol>
                <a:gridCol w="714615">
                  <a:extLst>
                    <a:ext uri="{9D8B030D-6E8A-4147-A177-3AD203B41FA5}">
                      <a16:colId xmlns:a16="http://schemas.microsoft.com/office/drawing/2014/main" val="881511904"/>
                    </a:ext>
                  </a:extLst>
                </a:gridCol>
                <a:gridCol w="708852">
                  <a:extLst>
                    <a:ext uri="{9D8B030D-6E8A-4147-A177-3AD203B41FA5}">
                      <a16:colId xmlns:a16="http://schemas.microsoft.com/office/drawing/2014/main" val="4054594820"/>
                    </a:ext>
                  </a:extLst>
                </a:gridCol>
                <a:gridCol w="726141">
                  <a:extLst>
                    <a:ext uri="{9D8B030D-6E8A-4147-A177-3AD203B41FA5}">
                      <a16:colId xmlns:a16="http://schemas.microsoft.com/office/drawing/2014/main" val="582300063"/>
                    </a:ext>
                  </a:extLst>
                </a:gridCol>
                <a:gridCol w="703089">
                  <a:extLst>
                    <a:ext uri="{9D8B030D-6E8A-4147-A177-3AD203B41FA5}">
                      <a16:colId xmlns:a16="http://schemas.microsoft.com/office/drawing/2014/main" val="543306191"/>
                    </a:ext>
                  </a:extLst>
                </a:gridCol>
                <a:gridCol w="682238">
                  <a:extLst>
                    <a:ext uri="{9D8B030D-6E8A-4147-A177-3AD203B41FA5}">
                      <a16:colId xmlns:a16="http://schemas.microsoft.com/office/drawing/2014/main" val="3591593888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100" dirty="0"/>
                        <a:t>Please</a:t>
                      </a:r>
                      <a:r>
                        <a:rPr lang="en-US" sz="1100" baseline="0" dirty="0"/>
                        <a:t> agree or disagree with the following statements: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Strongly Disagree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Disagree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Neutral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Strongly</a:t>
                      </a:r>
                      <a:r>
                        <a:rPr lang="en-US" sz="800" baseline="0" dirty="0"/>
                        <a:t> Agree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67234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The topics covered were what I signed up for.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2480154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I</a:t>
                      </a:r>
                      <a:r>
                        <a:rPr lang="en-US" sz="1100" baseline="0" dirty="0"/>
                        <a:t> learned new information by attending this webinar.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1191603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100" baseline="0" dirty="0"/>
                        <a:t>The webinar technology was easy to use.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718947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146169"/>
              </p:ext>
            </p:extLst>
          </p:nvPr>
        </p:nvGraphicFramePr>
        <p:xfrm>
          <a:off x="376236" y="4858443"/>
          <a:ext cx="8391525" cy="165233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8391525">
                  <a:extLst>
                    <a:ext uri="{9D8B030D-6E8A-4147-A177-3AD203B41FA5}">
                      <a16:colId xmlns:a16="http://schemas.microsoft.com/office/drawing/2014/main" val="434184506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Do you have any thoughts on how we</a:t>
                      </a:r>
                      <a:r>
                        <a:rPr lang="en-US" sz="1100" baseline="0" dirty="0"/>
                        <a:t> could improve for the next webinar?</a:t>
                      </a:r>
                      <a:endParaRPr lang="en-US" sz="1100" b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31568526"/>
                  </a:ext>
                </a:extLst>
              </a:tr>
              <a:tr h="1374200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19547206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328329"/>
              </p:ext>
            </p:extLst>
          </p:nvPr>
        </p:nvGraphicFramePr>
        <p:xfrm>
          <a:off x="376238" y="3995546"/>
          <a:ext cx="8391524" cy="51435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4845062">
                  <a:extLst>
                    <a:ext uri="{9D8B030D-6E8A-4147-A177-3AD203B41FA5}">
                      <a16:colId xmlns:a16="http://schemas.microsoft.com/office/drawing/2014/main" val="3383436908"/>
                    </a:ext>
                  </a:extLst>
                </a:gridCol>
                <a:gridCol w="1221762">
                  <a:extLst>
                    <a:ext uri="{9D8B030D-6E8A-4147-A177-3AD203B41FA5}">
                      <a16:colId xmlns:a16="http://schemas.microsoft.com/office/drawing/2014/main" val="881511904"/>
                    </a:ext>
                  </a:extLst>
                </a:gridCol>
                <a:gridCol w="1215998">
                  <a:extLst>
                    <a:ext uri="{9D8B030D-6E8A-4147-A177-3AD203B41FA5}">
                      <a16:colId xmlns:a16="http://schemas.microsoft.com/office/drawing/2014/main" val="4054594820"/>
                    </a:ext>
                  </a:extLst>
                </a:gridCol>
                <a:gridCol w="1108702">
                  <a:extLst>
                    <a:ext uri="{9D8B030D-6E8A-4147-A177-3AD203B41FA5}">
                      <a16:colId xmlns:a16="http://schemas.microsoft.com/office/drawing/2014/main" val="582300063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Too Long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Too</a:t>
                      </a:r>
                      <a:r>
                        <a:rPr lang="en-US" sz="800" baseline="0" dirty="0"/>
                        <a:t> Short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Just Right</a:t>
                      </a:r>
                      <a:endParaRPr lang="en-US" sz="8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67234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The length of</a:t>
                      </a:r>
                      <a:r>
                        <a:rPr lang="en-US" sz="1100" baseline="0" dirty="0"/>
                        <a:t> the webinar was: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24801545"/>
                  </a:ext>
                </a:extLst>
              </a:tr>
            </a:tbl>
          </a:graphicData>
        </a:graphic>
      </p:graphicFrame>
      <p:sp>
        <p:nvSpPr>
          <p:cNvPr id="7" name="Oval 6"/>
          <p:cNvSpPr/>
          <p:nvPr/>
        </p:nvSpPr>
        <p:spPr bwMode="gray">
          <a:xfrm>
            <a:off x="5529944" y="2909983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 bwMode="gray">
          <a:xfrm>
            <a:off x="6237516" y="290998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 bwMode="gray">
          <a:xfrm>
            <a:off x="6945088" y="290998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 bwMode="gray">
          <a:xfrm>
            <a:off x="7652659" y="2909981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 bwMode="gray">
          <a:xfrm>
            <a:off x="8360231" y="290998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 bwMode="gray">
          <a:xfrm>
            <a:off x="5529944" y="3185700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 bwMode="gray">
          <a:xfrm>
            <a:off x="6237516" y="3185699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 bwMode="gray">
          <a:xfrm>
            <a:off x="6945088" y="3185699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 bwMode="gray">
          <a:xfrm>
            <a:off x="7652659" y="3185698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 bwMode="gray">
          <a:xfrm>
            <a:off x="8360231" y="3185698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 bwMode="gray">
          <a:xfrm>
            <a:off x="5529944" y="3461415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9" name="Oval 18"/>
          <p:cNvSpPr/>
          <p:nvPr/>
        </p:nvSpPr>
        <p:spPr bwMode="gray">
          <a:xfrm>
            <a:off x="6237516" y="3461414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0" name="Oval 19"/>
          <p:cNvSpPr/>
          <p:nvPr/>
        </p:nvSpPr>
        <p:spPr bwMode="gray">
          <a:xfrm>
            <a:off x="6945088" y="3461414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1" name="Oval 20"/>
          <p:cNvSpPr/>
          <p:nvPr/>
        </p:nvSpPr>
        <p:spPr bwMode="gray">
          <a:xfrm>
            <a:off x="7652659" y="3461413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2" name="Oval 21"/>
          <p:cNvSpPr/>
          <p:nvPr/>
        </p:nvSpPr>
        <p:spPr bwMode="gray">
          <a:xfrm>
            <a:off x="8360231" y="3461413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813324"/>
              </p:ext>
            </p:extLst>
          </p:nvPr>
        </p:nvGraphicFramePr>
        <p:xfrm>
          <a:off x="376236" y="915140"/>
          <a:ext cx="8391530" cy="12692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39153">
                  <a:extLst>
                    <a:ext uri="{9D8B030D-6E8A-4147-A177-3AD203B41FA5}">
                      <a16:colId xmlns:a16="http://schemas.microsoft.com/office/drawing/2014/main" val="43418450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40785675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94924058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221796283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2226607895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1218070856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2865962248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791033537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3381817443"/>
                    </a:ext>
                  </a:extLst>
                </a:gridCol>
                <a:gridCol w="839153">
                  <a:extLst>
                    <a:ext uri="{9D8B030D-6E8A-4147-A177-3AD203B41FA5}">
                      <a16:colId xmlns:a16="http://schemas.microsoft.com/office/drawing/2014/main" val="1072072640"/>
                    </a:ext>
                  </a:extLst>
                </a:gridCol>
              </a:tblGrid>
              <a:tr h="278130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How satisfied were</a:t>
                      </a:r>
                      <a:r>
                        <a:rPr lang="en-US" sz="1100" b="1" baseline="0" dirty="0"/>
                        <a:t> you with this webinar?</a:t>
                      </a:r>
                      <a:endParaRPr lang="en-US" sz="1100" b="1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568526"/>
                  </a:ext>
                </a:extLst>
              </a:tr>
              <a:tr h="99113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2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3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4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5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6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7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8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9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10</a:t>
                      </a:r>
                    </a:p>
                  </a:txBody>
                  <a:tcPr marL="68580" marR="68580" marT="34290" marB="34290" anchor="b"/>
                </a:tc>
                <a:extLst>
                  <a:ext uri="{0D108BD9-81ED-4DB2-BD59-A6C34878D82A}">
                    <a16:rowId xmlns:a16="http://schemas.microsoft.com/office/drawing/2014/main" val="4195472064"/>
                  </a:ext>
                </a:extLst>
              </a:tr>
            </a:tbl>
          </a:graphicData>
        </a:graphic>
      </p:graphicFrame>
      <p:sp>
        <p:nvSpPr>
          <p:cNvPr id="50" name="Oval 49"/>
          <p:cNvSpPr/>
          <p:nvPr/>
        </p:nvSpPr>
        <p:spPr bwMode="gray">
          <a:xfrm>
            <a:off x="5746431" y="4284569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1" name="Oval 50"/>
          <p:cNvSpPr/>
          <p:nvPr/>
        </p:nvSpPr>
        <p:spPr bwMode="gray">
          <a:xfrm>
            <a:off x="6945088" y="4284569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2" name="Oval 51"/>
          <p:cNvSpPr/>
          <p:nvPr/>
        </p:nvSpPr>
        <p:spPr bwMode="gray">
          <a:xfrm>
            <a:off x="8143745" y="4284569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5" name="Oval 34"/>
          <p:cNvSpPr/>
          <p:nvPr/>
        </p:nvSpPr>
        <p:spPr bwMode="gray">
          <a:xfrm>
            <a:off x="711656" y="175168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6" name="Oval 35"/>
          <p:cNvSpPr/>
          <p:nvPr/>
        </p:nvSpPr>
        <p:spPr bwMode="gray">
          <a:xfrm>
            <a:off x="1550914" y="175168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7" name="Oval 36"/>
          <p:cNvSpPr/>
          <p:nvPr/>
        </p:nvSpPr>
        <p:spPr bwMode="gray">
          <a:xfrm>
            <a:off x="2390173" y="175168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8" name="Oval 37"/>
          <p:cNvSpPr/>
          <p:nvPr/>
        </p:nvSpPr>
        <p:spPr bwMode="gray">
          <a:xfrm>
            <a:off x="3229431" y="175168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3" name="Oval 52"/>
          <p:cNvSpPr/>
          <p:nvPr/>
        </p:nvSpPr>
        <p:spPr bwMode="gray">
          <a:xfrm>
            <a:off x="4068689" y="175168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4" name="Oval 53"/>
          <p:cNvSpPr/>
          <p:nvPr/>
        </p:nvSpPr>
        <p:spPr bwMode="gray">
          <a:xfrm>
            <a:off x="4907947" y="175168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5" name="Oval 54"/>
          <p:cNvSpPr/>
          <p:nvPr/>
        </p:nvSpPr>
        <p:spPr bwMode="gray">
          <a:xfrm>
            <a:off x="5747206" y="175168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6" name="Oval 55"/>
          <p:cNvSpPr/>
          <p:nvPr/>
        </p:nvSpPr>
        <p:spPr bwMode="gray">
          <a:xfrm>
            <a:off x="6586464" y="175168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7" name="Oval 56"/>
          <p:cNvSpPr/>
          <p:nvPr/>
        </p:nvSpPr>
        <p:spPr bwMode="gray">
          <a:xfrm>
            <a:off x="7425722" y="175168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8" name="Oval 57"/>
          <p:cNvSpPr/>
          <p:nvPr/>
        </p:nvSpPr>
        <p:spPr bwMode="gray">
          <a:xfrm>
            <a:off x="8264981" y="1751682"/>
            <a:ext cx="157843" cy="15784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rot="0" spcFirstLastPara="0" vertOverflow="overflow" horzOverflow="overflow" vert="horz" wrap="square" lIns="66675" tIns="66675" rIns="66675" bIns="666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9" name="Right Bracket 58"/>
          <p:cNvSpPr/>
          <p:nvPr/>
        </p:nvSpPr>
        <p:spPr>
          <a:xfrm rot="16200000">
            <a:off x="4528550" y="-2356304"/>
            <a:ext cx="91440" cy="7844066"/>
          </a:xfrm>
          <a:prstGeom prst="rightBracket">
            <a:avLst>
              <a:gd name="adj" fmla="val 0"/>
            </a:avLst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/>
          <p:nvPr/>
        </p:nvCxnSpPr>
        <p:spPr>
          <a:xfrm>
            <a:off x="2068269" y="1516737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737410" y="1516740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5442828" y="1516740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7119214" y="1516738"/>
            <a:ext cx="0" cy="10885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 bwMode="gray">
          <a:xfrm>
            <a:off x="652237" y="1320799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Extremely Dissatisfied</a:t>
            </a:r>
          </a:p>
        </p:txBody>
      </p:sp>
      <p:sp>
        <p:nvSpPr>
          <p:cNvPr id="65" name="Rectangle 64"/>
          <p:cNvSpPr/>
          <p:nvPr/>
        </p:nvSpPr>
        <p:spPr bwMode="gray">
          <a:xfrm>
            <a:off x="2176237" y="1320799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Dissatisfied</a:t>
            </a:r>
          </a:p>
        </p:txBody>
      </p:sp>
      <p:sp>
        <p:nvSpPr>
          <p:cNvPr id="66" name="Rectangle 65"/>
          <p:cNvSpPr/>
          <p:nvPr/>
        </p:nvSpPr>
        <p:spPr bwMode="gray">
          <a:xfrm>
            <a:off x="3948003" y="1325503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Neutral</a:t>
            </a:r>
          </a:p>
        </p:txBody>
      </p:sp>
      <p:sp>
        <p:nvSpPr>
          <p:cNvPr id="67" name="Rectangle 66"/>
          <p:cNvSpPr/>
          <p:nvPr/>
        </p:nvSpPr>
        <p:spPr bwMode="gray">
          <a:xfrm>
            <a:off x="5472003" y="1325503"/>
            <a:ext cx="1584062" cy="178918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Satisfied</a:t>
            </a:r>
          </a:p>
        </p:txBody>
      </p:sp>
      <p:sp>
        <p:nvSpPr>
          <p:cNvPr id="68" name="Rectangle 67"/>
          <p:cNvSpPr/>
          <p:nvPr/>
        </p:nvSpPr>
        <p:spPr bwMode="gray">
          <a:xfrm>
            <a:off x="7124660" y="1297751"/>
            <a:ext cx="1416032" cy="18362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square" lIns="0" tIns="88900" rIns="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900" dirty="0"/>
              <a:t>Extremely Satisfied</a:t>
            </a:r>
          </a:p>
        </p:txBody>
      </p:sp>
    </p:spTree>
    <p:extLst>
      <p:ext uri="{BB962C8B-B14F-4D97-AF65-F5344CB8AC3E}">
        <p14:creationId xmlns:p14="http://schemas.microsoft.com/office/powerpoint/2010/main" val="3658533802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eloitte_US_Onscreen">
  <a:themeElements>
    <a:clrScheme name="Deloitte colors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00A3E0"/>
      </a:hlink>
      <a:folHlink>
        <a:srgbClr val="53565A"/>
      </a:folHlink>
    </a:clrScheme>
    <a:fontScheme name="Deloitte Powerpoint 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3"/>
        </a:solidFill>
        <a:ln w="19050" algn="ctr">
          <a:noFill/>
          <a:miter lim="800000"/>
          <a:headEnd/>
          <a:tailEnd/>
        </a:ln>
      </a:spPr>
      <a:bodyPr wrap="square" lIns="88900" tIns="88900" rIns="88900" bIns="88900" rtlCol="0" anchor="ctr"/>
      <a:lstStyle>
        <a:defPPr>
          <a:lnSpc>
            <a:spcPct val="106000"/>
          </a:lnSpc>
          <a:buFont typeface="Wingdings 2" pitchFamily="18" charset="2"/>
          <a:buNone/>
          <a:defRPr sz="1600" b="1" dirty="0" smtClean="0">
            <a:solidFill>
              <a:schemeClr val="bg1"/>
            </a:solidFill>
          </a:defRPr>
        </a:defPPr>
      </a:lst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0" tIns="0" rIns="0" bIns="0" rtlCol="0">
        <a:spAutoFit/>
      </a:bodyPr>
      <a:lstStyle>
        <a:defPPr>
          <a:spcBef>
            <a:spcPts val="200"/>
          </a:spcBef>
          <a:buSzPct val="100000"/>
          <a:defRPr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Presentation1" id="{C2ECF57C-B413-47DA-8549-B624EA7338AD}" vid="{E41574DD-089E-4F72-BC54-97E918CBD32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2C4EBE8668B44DB5E2181603EC0FA8" ma:contentTypeVersion="0" ma:contentTypeDescription="Create a new document." ma:contentTypeScope="" ma:versionID="d39aa38ea057ff9b3250280dee19a6b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6e0e3112098b4d1518554ee266199a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F4DEAD9-B408-40BF-9E89-844B79A42A1A}"/>
</file>

<file path=customXml/itemProps2.xml><?xml version="1.0" encoding="utf-8"?>
<ds:datastoreItem xmlns:ds="http://schemas.openxmlformats.org/officeDocument/2006/customXml" ds:itemID="{5E8BCC53-38C2-4571-B276-9F24F5A230CE}"/>
</file>

<file path=customXml/itemProps3.xml><?xml version="1.0" encoding="utf-8"?>
<ds:datastoreItem xmlns:ds="http://schemas.openxmlformats.org/officeDocument/2006/customXml" ds:itemID="{016B7E47-6227-4B7C-86DF-57D8B9BFE91F}"/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839</Words>
  <Application>Microsoft Office PowerPoint</Application>
  <PresentationFormat>On-screen Show (4:3)</PresentationFormat>
  <Paragraphs>218</Paragraphs>
  <Slides>10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Open Sans</vt:lpstr>
      <vt:lpstr>Verdana</vt:lpstr>
      <vt:lpstr>Wingdings 2</vt:lpstr>
      <vt:lpstr>Deloitte_US_Onscreen</vt:lpstr>
      <vt:lpstr>think-cell Slide</vt:lpstr>
      <vt:lpstr>National DPP Customer Service Center</vt:lpstr>
      <vt:lpstr>Survey Structure</vt:lpstr>
      <vt:lpstr>Survey Structure</vt:lpstr>
      <vt:lpstr>Surveys</vt:lpstr>
      <vt:lpstr>Survey: Asking for Help (Technical Assistance/User Support)</vt:lpstr>
      <vt:lpstr>Survey: Asking for Help (Technical Assistance Referral Outside of CSC)</vt:lpstr>
      <vt:lpstr>Survey: Annual Feedback</vt:lpstr>
      <vt:lpstr>Survey: General Feedback</vt:lpstr>
      <vt:lpstr>Survey: Attending a Webinar</vt:lpstr>
      <vt:lpstr>Survey: Downloading Resources</vt:lpstr>
    </vt:vector>
  </TitlesOfParts>
  <Company>Deloitte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Survey: Technical Assistance/User Support</dc:title>
  <dc:creator>Turner, Hannah</dc:creator>
  <cp:lastModifiedBy>Administrator</cp:lastModifiedBy>
  <cp:revision>28</cp:revision>
  <dcterms:created xsi:type="dcterms:W3CDTF">2017-11-21T17:01:17Z</dcterms:created>
  <dcterms:modified xsi:type="dcterms:W3CDTF">2018-01-25T11:30:33Z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0x0101001D2C4EBE8668B44DB5E2181603EC0FA8</vt:lpwstr>
  </property>
</Properties>
</file>