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2" r:id="rId2"/>
    <p:sldMasterId id="2147483680" r:id="rId3"/>
    <p:sldMasterId id="2147483689" r:id="rId4"/>
  </p:sldMasterIdLst>
  <p:notesMasterIdLst>
    <p:notesMasterId r:id="rId37"/>
  </p:notesMasterIdLst>
  <p:sldIdLst>
    <p:sldId id="256" r:id="rId5"/>
    <p:sldId id="257" r:id="rId6"/>
    <p:sldId id="258" r:id="rId7"/>
    <p:sldId id="259" r:id="rId8"/>
    <p:sldId id="260" r:id="rId9"/>
    <p:sldId id="268" r:id="rId10"/>
    <p:sldId id="284" r:id="rId11"/>
    <p:sldId id="291" r:id="rId12"/>
    <p:sldId id="288" r:id="rId13"/>
    <p:sldId id="289" r:id="rId14"/>
    <p:sldId id="290" r:id="rId15"/>
    <p:sldId id="292" r:id="rId16"/>
    <p:sldId id="293" r:id="rId17"/>
    <p:sldId id="294" r:id="rId18"/>
    <p:sldId id="295" r:id="rId19"/>
    <p:sldId id="285" r:id="rId20"/>
    <p:sldId id="286" r:id="rId21"/>
    <p:sldId id="287" r:id="rId22"/>
    <p:sldId id="296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7" r:id="rId32"/>
    <p:sldId id="309" r:id="rId33"/>
    <p:sldId id="306" r:id="rId34"/>
    <p:sldId id="308" r:id="rId35"/>
    <p:sldId id="311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th Grebeldinger" initials="BLG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4C7DA"/>
    <a:srgbClr val="C0C1DE"/>
    <a:srgbClr val="BFB9E5"/>
    <a:srgbClr val="342A70"/>
    <a:srgbClr val="302476"/>
    <a:srgbClr val="000099"/>
    <a:srgbClr val="C2BFF5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61" autoAdjust="0"/>
    <p:restoredTop sz="94652" autoAdjust="0"/>
  </p:normalViewPr>
  <p:slideViewPr>
    <p:cSldViewPr snapToGrid="0" snapToObjects="1">
      <p:cViewPr varScale="1">
        <p:scale>
          <a:sx n="76" d="100"/>
          <a:sy n="76" d="100"/>
        </p:scale>
        <p:origin x="-922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D17AE-A4C1-4634-9E53-ACB6FF7E1EA9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9C8BE-B447-4E59-974B-E5FDC4F6D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02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9C8BE-B447-4E59-974B-E5FDC4F6D2E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42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">
    <p:bg>
      <p:bgPr>
        <a:solidFill>
          <a:srgbClr val="143C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8400"/>
            <a:ext cx="9143391" cy="274911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1160085"/>
            <a:ext cx="9144000" cy="2737064"/>
            <a:chOff x="0" y="1160085"/>
            <a:chExt cx="9144000" cy="2737064"/>
          </a:xfrm>
        </p:grpSpPr>
        <p:cxnSp>
          <p:nvCxnSpPr>
            <p:cNvPr id="15" name="Straight Connector 14"/>
            <p:cNvCxnSpPr/>
            <p:nvPr userDrawn="1"/>
          </p:nvCxnSpPr>
          <p:spPr>
            <a:xfrm>
              <a:off x="0" y="1160085"/>
              <a:ext cx="9144000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0" y="3897149"/>
              <a:ext cx="9144000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 descr="fullbackgrd_trs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6255" y="3977482"/>
            <a:ext cx="7687545" cy="1293018"/>
          </a:xfrm>
        </p:spPr>
        <p:txBody>
          <a:bodyPr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 Unicode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6255" y="5384799"/>
            <a:ext cx="5606532" cy="977901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24291" y="5383049"/>
            <a:ext cx="1989509" cy="365125"/>
          </a:xfrm>
        </p:spPr>
        <p:txBody>
          <a:bodyPr anchor="t" anchorCtr="0"/>
          <a:lstStyle>
            <a:lvl1pPr>
              <a:defRPr sz="1600">
                <a:solidFill>
                  <a:srgbClr val="FFFFFE"/>
                </a:solidFill>
                <a:latin typeface="Arial"/>
              </a:defRPr>
            </a:lvl1pPr>
          </a:lstStyle>
          <a:p>
            <a:fld id="{7C64DB2B-CF29-4188-BA6B-5F46019DE46F}" type="datetime1">
              <a:rPr lang="en-US" smtClean="0"/>
              <a:t>11/16/2016</a:t>
            </a:fld>
            <a:endParaRPr lang="en-US"/>
          </a:p>
        </p:txBody>
      </p:sp>
      <p:pic>
        <p:nvPicPr>
          <p:cNvPr id="5" name="Picture 4" descr="Westat_logo_whit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88" y="530029"/>
            <a:ext cx="1402546" cy="44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1D649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7794-EEC6-467F-8857-D174F9AE6A2A}" type="datetime1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92288" y="6356350"/>
            <a:ext cx="4227512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2848-6073-6C44-9606-09C1E7099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96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320"/>
            <a:ext cx="7345363" cy="885765"/>
          </a:xfrm>
        </p:spPr>
        <p:txBody>
          <a:bodyPr/>
          <a:lstStyle>
            <a:lvl1pPr>
              <a:defRPr>
                <a:solidFill>
                  <a:srgbClr val="2A933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685800" y="1257300"/>
            <a:ext cx="7345363" cy="5244831"/>
          </a:xfrm>
        </p:spPr>
        <p:txBody>
          <a:bodyPr/>
          <a:lstStyle>
            <a:lvl1pPr>
              <a:buClr>
                <a:srgbClr val="4DA456"/>
              </a:buClr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772848-6073-6C44-9606-09C1E7099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1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Layout">
    <p:bg>
      <p:bgPr>
        <a:solidFill>
          <a:srgbClr val="143C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ullbackgrd_trsp.png"/>
          <p:cNvPicPr>
            <a:picLocks noChangeAspect="1"/>
          </p:cNvPicPr>
          <p:nvPr userDrawn="1"/>
        </p:nvPicPr>
        <p:blipFill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899949"/>
          </a:xfrm>
          <a:prstGeom prst="rect">
            <a:avLst/>
          </a:prstGeom>
          <a:gradFill flip="none" rotWithShape="1">
            <a:gsLst>
              <a:gs pos="0">
                <a:srgbClr val="064220"/>
              </a:gs>
              <a:gs pos="100000">
                <a:srgbClr val="368156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99949"/>
            <a:ext cx="9144000" cy="0"/>
          </a:xfrm>
          <a:prstGeom prst="line">
            <a:avLst/>
          </a:prstGeom>
          <a:ln w="444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63D61C-15D9-4E66-AFC1-3D5CB3ADAA86}" type="datetime1">
              <a:rPr lang="en-US" smtClean="0"/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5000" y="6356350"/>
            <a:ext cx="5384800" cy="365125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96545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525963"/>
          </a:xfrm>
        </p:spPr>
        <p:txBody>
          <a:bodyPr/>
          <a:lstStyle>
            <a:lvl1pPr>
              <a:buClr>
                <a:srgbClr val="69AF62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69AF62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69AF62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134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899949"/>
          </a:xfrm>
          <a:prstGeom prst="rect">
            <a:avLst/>
          </a:prstGeom>
          <a:gradFill flip="none" rotWithShape="1">
            <a:gsLst>
              <a:gs pos="0">
                <a:srgbClr val="064220"/>
              </a:gs>
              <a:gs pos="100000">
                <a:srgbClr val="368156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899949"/>
            <a:ext cx="9144000" cy="0"/>
          </a:xfrm>
          <a:prstGeom prst="line">
            <a:avLst/>
          </a:prstGeom>
          <a:ln w="444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115300" cy="96545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buClr>
                <a:srgbClr val="69AF62"/>
              </a:buClr>
              <a:defRPr sz="2800"/>
            </a:lvl1pPr>
            <a:lvl2pPr>
              <a:buClr>
                <a:schemeClr val="bg1"/>
              </a:buClr>
              <a:defRPr sz="2400"/>
            </a:lvl2pPr>
            <a:lvl3pPr>
              <a:buClr>
                <a:srgbClr val="69AF62"/>
              </a:buClr>
              <a:defRPr sz="2000"/>
            </a:lvl3pPr>
            <a:lvl4pPr>
              <a:buClr>
                <a:schemeClr val="bg1"/>
              </a:buClr>
              <a:defRPr sz="1800"/>
            </a:lvl4pPr>
            <a:lvl5pPr>
              <a:buClr>
                <a:srgbClr val="69AF6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600200"/>
            <a:ext cx="4038600" cy="4525963"/>
          </a:xfrm>
        </p:spPr>
        <p:txBody>
          <a:bodyPr/>
          <a:lstStyle>
            <a:lvl1pPr>
              <a:buClr>
                <a:srgbClr val="69AF62"/>
              </a:buClr>
              <a:defRPr sz="2800"/>
            </a:lvl1pPr>
            <a:lvl2pPr>
              <a:buClr>
                <a:schemeClr val="bg1"/>
              </a:buClr>
              <a:defRPr sz="2400"/>
            </a:lvl2pPr>
            <a:lvl3pPr>
              <a:buClr>
                <a:srgbClr val="69AF62"/>
              </a:buClr>
              <a:defRPr sz="2000"/>
            </a:lvl3pPr>
            <a:lvl4pPr>
              <a:buClr>
                <a:schemeClr val="bg1"/>
              </a:buClr>
              <a:defRPr sz="1800"/>
            </a:lvl4pPr>
            <a:lvl5pPr>
              <a:buClr>
                <a:srgbClr val="69AF6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EBC7-6AC2-410C-97DB-0654C5CA9AF6}" type="datetime1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1380" y="6356350"/>
            <a:ext cx="538842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627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899949"/>
          </a:xfrm>
          <a:prstGeom prst="rect">
            <a:avLst/>
          </a:prstGeom>
          <a:gradFill flip="none" rotWithShape="1">
            <a:gsLst>
              <a:gs pos="0">
                <a:srgbClr val="064220"/>
              </a:gs>
              <a:gs pos="100000">
                <a:srgbClr val="368156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99949"/>
            <a:ext cx="9144000" cy="0"/>
          </a:xfrm>
          <a:prstGeom prst="line">
            <a:avLst/>
          </a:prstGeom>
          <a:ln w="444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3886200" cy="3951288"/>
          </a:xfrm>
        </p:spPr>
        <p:txBody>
          <a:bodyPr/>
          <a:lstStyle>
            <a:lvl1pPr>
              <a:buClr>
                <a:srgbClr val="69AF62"/>
              </a:buClr>
              <a:defRPr sz="2400"/>
            </a:lvl1pPr>
            <a:lvl2pPr>
              <a:buClr>
                <a:schemeClr val="bg1"/>
              </a:buClr>
              <a:defRPr sz="2000"/>
            </a:lvl2pPr>
            <a:lvl3pPr>
              <a:buClr>
                <a:srgbClr val="69AF62"/>
              </a:buClr>
              <a:defRPr sz="1800"/>
            </a:lvl3pPr>
            <a:lvl4pPr>
              <a:buClr>
                <a:schemeClr val="bg1"/>
              </a:buClr>
              <a:defRPr sz="1600"/>
            </a:lvl4pPr>
            <a:lvl5pPr>
              <a:buClr>
                <a:srgbClr val="69AF6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85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8525" y="2174875"/>
            <a:ext cx="4041775" cy="3951288"/>
          </a:xfrm>
        </p:spPr>
        <p:txBody>
          <a:bodyPr/>
          <a:lstStyle>
            <a:lvl1pPr>
              <a:buClr>
                <a:srgbClr val="69AF62"/>
              </a:buClr>
              <a:defRPr sz="2400"/>
            </a:lvl1pPr>
            <a:lvl2pPr>
              <a:buClr>
                <a:schemeClr val="bg1"/>
              </a:buClr>
              <a:defRPr sz="2000"/>
            </a:lvl2pPr>
            <a:lvl3pPr>
              <a:buClr>
                <a:srgbClr val="69AF62"/>
              </a:buClr>
              <a:defRPr sz="1800"/>
            </a:lvl3pPr>
            <a:lvl4pPr>
              <a:buClr>
                <a:schemeClr val="bg1"/>
              </a:buClr>
              <a:defRPr sz="1600"/>
            </a:lvl4pPr>
            <a:lvl5pPr>
              <a:buClr>
                <a:srgbClr val="69AF6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FF1D-DED4-41D0-8966-7A00C9A1A96B}" type="datetime1">
              <a:rPr lang="en-US" smtClean="0"/>
              <a:t>11/16/2016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31380" y="6356350"/>
            <a:ext cx="538842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6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899949"/>
          </a:xfrm>
          <a:prstGeom prst="rect">
            <a:avLst/>
          </a:prstGeom>
          <a:gradFill flip="none" rotWithShape="1">
            <a:gsLst>
              <a:gs pos="0">
                <a:srgbClr val="064220"/>
              </a:gs>
              <a:gs pos="100000">
                <a:srgbClr val="368156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899949"/>
            <a:ext cx="9144000" cy="0"/>
          </a:xfrm>
          <a:prstGeom prst="line">
            <a:avLst/>
          </a:prstGeom>
          <a:ln w="444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263A-75E5-4642-8A0F-108424176D53}" type="datetime1">
              <a:rPr lang="en-US" smtClean="0"/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1380" y="6356350"/>
            <a:ext cx="538842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39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389F-2945-4AA5-99A1-478A1C7DD31E}" type="datetime1">
              <a:rPr lang="en-US" smtClean="0"/>
              <a:t>11/16/2016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0936" y="6356350"/>
            <a:ext cx="53467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69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73328-384F-42EE-8D08-F45CE9E579B4}" type="datetime1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92288" y="6356350"/>
            <a:ext cx="4227512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17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99949"/>
          </a:xfrm>
          <a:prstGeom prst="rect">
            <a:avLst/>
          </a:prstGeom>
          <a:gradFill flip="none" rotWithShape="1">
            <a:gsLst>
              <a:gs pos="0">
                <a:srgbClr val="064220"/>
              </a:gs>
              <a:gs pos="100000">
                <a:srgbClr val="368156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899949"/>
            <a:ext cx="9144000" cy="0"/>
          </a:xfrm>
          <a:prstGeom prst="line">
            <a:avLst/>
          </a:prstGeom>
          <a:ln w="444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320"/>
            <a:ext cx="7345363" cy="88576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685800" y="1257300"/>
            <a:ext cx="7345363" cy="5244831"/>
          </a:xfrm>
        </p:spPr>
        <p:txBody>
          <a:bodyPr/>
          <a:lstStyle>
            <a:lvl1pPr>
              <a:buClr>
                <a:srgbClr val="69AF62"/>
              </a:buClr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F52187-718E-B849-A91C-4A8B761E89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580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Main Title Slide">
    <p:bg>
      <p:bgPr>
        <a:solidFill>
          <a:srgbClr val="143C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6255" y="3977482"/>
            <a:ext cx="7687545" cy="1293018"/>
          </a:xfrm>
        </p:spPr>
        <p:txBody>
          <a:bodyPr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 Unicode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6255" y="5384799"/>
            <a:ext cx="5606532" cy="977901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24291" y="5383049"/>
            <a:ext cx="1989509" cy="365125"/>
          </a:xfrm>
          <a:prstGeom prst="rect">
            <a:avLst/>
          </a:prstGeom>
        </p:spPr>
        <p:txBody>
          <a:bodyPr anchor="t" anchorCtr="0"/>
          <a:lstStyle>
            <a:lvl1pPr>
              <a:defRPr sz="1600">
                <a:solidFill>
                  <a:srgbClr val="FFFFFE"/>
                </a:solidFill>
                <a:latin typeface="Arial"/>
              </a:defRPr>
            </a:lvl1pPr>
          </a:lstStyle>
          <a:p>
            <a:fld id="{6A72E77D-FD16-405E-8546-B1FC2A2FFF80}" type="datetime1">
              <a:rPr lang="en-US" smtClean="0"/>
              <a:t>11/16/2016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-year Title Slide">
    <p:bg>
      <p:bgPr>
        <a:solidFill>
          <a:srgbClr val="143C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8400"/>
            <a:ext cx="9143391" cy="274911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1160085"/>
            <a:ext cx="9144000" cy="2737064"/>
            <a:chOff x="0" y="1160085"/>
            <a:chExt cx="9144000" cy="2737064"/>
          </a:xfrm>
        </p:grpSpPr>
        <p:cxnSp>
          <p:nvCxnSpPr>
            <p:cNvPr id="16" name="Straight Connector 15"/>
            <p:cNvCxnSpPr/>
            <p:nvPr userDrawn="1"/>
          </p:nvCxnSpPr>
          <p:spPr>
            <a:xfrm>
              <a:off x="0" y="1160085"/>
              <a:ext cx="9144000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0" y="3897149"/>
              <a:ext cx="9144000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 descr="fullbackgrd_trs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51" y="467113"/>
            <a:ext cx="1771648" cy="52233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126255" y="3977482"/>
            <a:ext cx="7687545" cy="1293018"/>
          </a:xfrm>
        </p:spPr>
        <p:txBody>
          <a:bodyPr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 Unicode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1126255" y="5384799"/>
            <a:ext cx="5606532" cy="977901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6824291" y="5383049"/>
            <a:ext cx="1989509" cy="365125"/>
          </a:xfrm>
        </p:spPr>
        <p:txBody>
          <a:bodyPr anchor="t" anchorCtr="0"/>
          <a:lstStyle>
            <a:lvl1pPr>
              <a:defRPr sz="1600">
                <a:solidFill>
                  <a:srgbClr val="FFFFFE"/>
                </a:solidFill>
                <a:latin typeface="Arial"/>
              </a:defRPr>
            </a:lvl1pPr>
          </a:lstStyle>
          <a:p>
            <a:fld id="{9D1CD3CA-6C70-415F-B4AE-7EB837338039}" type="datetime1">
              <a:rPr lang="en-US" smtClean="0"/>
              <a:t>11/16/2016</a:t>
            </a:fld>
            <a:endParaRPr lang="en-US"/>
          </a:p>
        </p:txBody>
      </p:sp>
      <p:pic>
        <p:nvPicPr>
          <p:cNvPr id="20" name="Picture 19" descr="Westat_logo_whit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88" y="530029"/>
            <a:ext cx="1402546" cy="44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44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>
                <a:solidFill>
                  <a:srgbClr val="2A933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buClr>
                <a:srgbClr val="4DA456"/>
              </a:buClr>
              <a:defRPr/>
            </a:lvl1pPr>
            <a:lvl2pPr>
              <a:buClr>
                <a:srgbClr val="4DA456"/>
              </a:buClr>
              <a:defRPr/>
            </a:lvl2pPr>
            <a:lvl3pPr>
              <a:buClr>
                <a:srgbClr val="4DA456"/>
              </a:buClr>
              <a:defRPr/>
            </a:lvl3pPr>
            <a:lvl4pPr>
              <a:buClr>
                <a:srgbClr val="4DA456"/>
              </a:buClr>
              <a:defRPr/>
            </a:lvl4pPr>
            <a:lvl5pPr>
              <a:buClr>
                <a:srgbClr val="4DA456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0288" y="6356350"/>
            <a:ext cx="6513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629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933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82700"/>
            <a:ext cx="4038600" cy="4525963"/>
          </a:xfrm>
        </p:spPr>
        <p:txBody>
          <a:bodyPr/>
          <a:lstStyle>
            <a:lvl1pPr>
              <a:buClr>
                <a:srgbClr val="4DA456"/>
              </a:buClr>
              <a:defRPr sz="2800"/>
            </a:lvl1pPr>
            <a:lvl2pPr>
              <a:buClr>
                <a:srgbClr val="4DA456"/>
              </a:buClr>
              <a:defRPr sz="2400"/>
            </a:lvl2pPr>
            <a:lvl3pPr>
              <a:buClr>
                <a:srgbClr val="4DA456"/>
              </a:buClr>
              <a:defRPr sz="2000"/>
            </a:lvl3pPr>
            <a:lvl4pPr>
              <a:buClr>
                <a:srgbClr val="4DA456"/>
              </a:buClr>
              <a:defRPr sz="1800"/>
            </a:lvl4pPr>
            <a:lvl5pPr>
              <a:buClr>
                <a:srgbClr val="4DA456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282700"/>
            <a:ext cx="4038600" cy="4525963"/>
          </a:xfrm>
        </p:spPr>
        <p:txBody>
          <a:bodyPr/>
          <a:lstStyle>
            <a:lvl1pPr>
              <a:buClr>
                <a:srgbClr val="4DA456"/>
              </a:buClr>
              <a:defRPr sz="2800"/>
            </a:lvl1pPr>
            <a:lvl2pPr>
              <a:buClr>
                <a:srgbClr val="4DA456"/>
              </a:buClr>
              <a:defRPr sz="2400"/>
            </a:lvl2pPr>
            <a:lvl3pPr>
              <a:buClr>
                <a:srgbClr val="4DA456"/>
              </a:buClr>
              <a:defRPr sz="2000"/>
            </a:lvl3pPr>
            <a:lvl4pPr>
              <a:buClr>
                <a:srgbClr val="4DA456"/>
              </a:buClr>
              <a:defRPr sz="1800"/>
            </a:lvl4pPr>
            <a:lvl5pPr>
              <a:buClr>
                <a:srgbClr val="4DA456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0288" y="6356350"/>
            <a:ext cx="6513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01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933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19213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958975"/>
            <a:ext cx="3886200" cy="3951288"/>
          </a:xfrm>
        </p:spPr>
        <p:txBody>
          <a:bodyPr/>
          <a:lstStyle>
            <a:lvl1pPr>
              <a:buClr>
                <a:srgbClr val="4DA456"/>
              </a:buClr>
              <a:defRPr sz="2400"/>
            </a:lvl1pPr>
            <a:lvl2pPr>
              <a:buClr>
                <a:srgbClr val="4DA456"/>
              </a:buClr>
              <a:defRPr sz="2000"/>
            </a:lvl2pPr>
            <a:lvl3pPr>
              <a:buClr>
                <a:srgbClr val="4DA456"/>
              </a:buClr>
              <a:defRPr sz="1800"/>
            </a:lvl3pPr>
            <a:lvl4pPr>
              <a:buClr>
                <a:srgbClr val="4DA456"/>
              </a:buClr>
              <a:defRPr sz="1600"/>
            </a:lvl4pPr>
            <a:lvl5pPr>
              <a:buClr>
                <a:srgbClr val="4DA456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8525" y="13192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8525" y="1958975"/>
            <a:ext cx="4041775" cy="3951288"/>
          </a:xfrm>
        </p:spPr>
        <p:txBody>
          <a:bodyPr/>
          <a:lstStyle>
            <a:lvl1pPr>
              <a:buClr>
                <a:srgbClr val="4DA456"/>
              </a:buClr>
              <a:defRPr sz="2400"/>
            </a:lvl1pPr>
            <a:lvl2pPr>
              <a:buClr>
                <a:srgbClr val="4DA456"/>
              </a:buClr>
              <a:defRPr sz="2000"/>
            </a:lvl2pPr>
            <a:lvl3pPr>
              <a:buClr>
                <a:srgbClr val="4DA456"/>
              </a:buClr>
              <a:defRPr sz="1800"/>
            </a:lvl3pPr>
            <a:lvl4pPr>
              <a:buClr>
                <a:srgbClr val="4DA456"/>
              </a:buClr>
              <a:defRPr sz="1600"/>
            </a:lvl4pPr>
            <a:lvl5pPr>
              <a:buClr>
                <a:srgbClr val="4DA456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300288" y="6356350"/>
            <a:ext cx="6513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789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933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0288" y="6356350"/>
            <a:ext cx="6513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976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3093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43C68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0288" y="6356350"/>
            <a:ext cx="6513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730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273050"/>
            <a:ext cx="3695699" cy="1162050"/>
          </a:xfrm>
        </p:spPr>
        <p:txBody>
          <a:bodyPr anchor="t" anchorCtr="0">
            <a:normAutofit/>
          </a:bodyPr>
          <a:lstStyle>
            <a:lvl1pPr algn="l">
              <a:defRPr sz="2800" b="1">
                <a:solidFill>
                  <a:srgbClr val="2A933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3100" y="273050"/>
            <a:ext cx="4203700" cy="5853113"/>
          </a:xfrm>
        </p:spPr>
        <p:txBody>
          <a:bodyPr/>
          <a:lstStyle>
            <a:lvl1pPr>
              <a:buClr>
                <a:srgbClr val="4DA456"/>
              </a:buClr>
              <a:defRPr sz="2400"/>
            </a:lvl1pPr>
            <a:lvl2pPr>
              <a:buClr>
                <a:srgbClr val="4DA456"/>
              </a:buClr>
              <a:defRPr sz="2200"/>
            </a:lvl2pPr>
            <a:lvl3pPr>
              <a:buClr>
                <a:srgbClr val="4DA456"/>
              </a:buClr>
              <a:defRPr sz="2400"/>
            </a:lvl3pPr>
            <a:lvl4pPr>
              <a:buClr>
                <a:srgbClr val="4DA456"/>
              </a:buClr>
              <a:defRPr sz="2000"/>
            </a:lvl4pPr>
            <a:lvl5pPr>
              <a:buClr>
                <a:srgbClr val="4DA456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2301" y="1435100"/>
            <a:ext cx="369569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0288" y="6356350"/>
            <a:ext cx="6513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270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1D649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0288" y="6356350"/>
            <a:ext cx="6513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515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320"/>
            <a:ext cx="7345363" cy="885765"/>
          </a:xfrm>
        </p:spPr>
        <p:txBody>
          <a:bodyPr/>
          <a:lstStyle>
            <a:lvl1pPr>
              <a:defRPr>
                <a:solidFill>
                  <a:srgbClr val="2A933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685800" y="1257301"/>
            <a:ext cx="7345363" cy="5099050"/>
          </a:xfrm>
        </p:spPr>
        <p:txBody>
          <a:bodyPr/>
          <a:lstStyle>
            <a:lvl1pPr>
              <a:buClr>
                <a:srgbClr val="4DA456"/>
              </a:buClr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F52187-718E-B849-A91C-4A8B761E89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0288" y="6356350"/>
            <a:ext cx="6513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139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Main Title Slide">
    <p:bg>
      <p:bgPr>
        <a:solidFill>
          <a:srgbClr val="143C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6255" y="3977482"/>
            <a:ext cx="7687545" cy="1293018"/>
          </a:xfrm>
        </p:spPr>
        <p:txBody>
          <a:bodyPr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 Unicode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6255" y="5384799"/>
            <a:ext cx="5606532" cy="977901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24291" y="5383049"/>
            <a:ext cx="1989509" cy="365125"/>
          </a:xfrm>
          <a:prstGeom prst="rect">
            <a:avLst/>
          </a:prstGeom>
        </p:spPr>
        <p:txBody>
          <a:bodyPr anchor="t" anchorCtr="0"/>
          <a:lstStyle>
            <a:lvl1pPr>
              <a:defRPr sz="1600">
                <a:solidFill>
                  <a:srgbClr val="FFFFFE"/>
                </a:solidFill>
                <a:latin typeface="Arial"/>
              </a:defRPr>
            </a:lvl1pPr>
          </a:lstStyle>
          <a:p>
            <a:fld id="{911748ED-7B04-4407-BE8A-3ACADFE1E618}" type="datetime1">
              <a:rPr lang="en-US" smtClean="0"/>
              <a:t>11/16/2016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>
                <a:solidFill>
                  <a:srgbClr val="2A933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buClr>
                <a:srgbClr val="4DA456"/>
              </a:buClr>
              <a:defRPr/>
            </a:lvl1pPr>
            <a:lvl2pPr>
              <a:buClr>
                <a:srgbClr val="4DA456"/>
              </a:buClr>
              <a:defRPr/>
            </a:lvl2pPr>
            <a:lvl3pPr>
              <a:buClr>
                <a:srgbClr val="4DA456"/>
              </a:buClr>
              <a:defRPr/>
            </a:lvl3pPr>
            <a:lvl4pPr>
              <a:buClr>
                <a:srgbClr val="4DA456"/>
              </a:buClr>
              <a:defRPr/>
            </a:lvl4pPr>
            <a:lvl5pPr>
              <a:buClr>
                <a:srgbClr val="4DA456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1400" y="6356350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194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933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4DA456"/>
              </a:buClr>
              <a:defRPr/>
            </a:lvl1pPr>
            <a:lvl2pPr>
              <a:buClr>
                <a:srgbClr val="4DA456"/>
              </a:buClr>
              <a:defRPr/>
            </a:lvl2pPr>
            <a:lvl3pPr>
              <a:buClr>
                <a:srgbClr val="4DA456"/>
              </a:buClr>
              <a:defRPr/>
            </a:lvl3pPr>
            <a:lvl4pPr>
              <a:buClr>
                <a:srgbClr val="4DA456"/>
              </a:buClr>
              <a:defRPr/>
            </a:lvl4pPr>
            <a:lvl5pPr>
              <a:buClr>
                <a:srgbClr val="4DA456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69B7-4119-4613-8D65-5BA702C14EC2}" type="datetime1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380" y="6356350"/>
            <a:ext cx="538842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772848-6073-6C44-9606-09C1E7099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60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933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4038600" cy="4525963"/>
          </a:xfrm>
        </p:spPr>
        <p:txBody>
          <a:bodyPr/>
          <a:lstStyle>
            <a:lvl1pPr>
              <a:buClr>
                <a:srgbClr val="4DA456"/>
              </a:buClr>
              <a:defRPr sz="2800"/>
            </a:lvl1pPr>
            <a:lvl2pPr>
              <a:buClr>
                <a:srgbClr val="4DA456"/>
              </a:buClr>
              <a:defRPr sz="2400"/>
            </a:lvl2pPr>
            <a:lvl3pPr>
              <a:buClr>
                <a:srgbClr val="4DA456"/>
              </a:buClr>
              <a:defRPr sz="2000"/>
            </a:lvl3pPr>
            <a:lvl4pPr>
              <a:buClr>
                <a:srgbClr val="4DA456"/>
              </a:buClr>
              <a:defRPr sz="1800"/>
            </a:lvl4pPr>
            <a:lvl5pPr>
              <a:buClr>
                <a:srgbClr val="4DA456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295400"/>
            <a:ext cx="4038600" cy="4525963"/>
          </a:xfrm>
        </p:spPr>
        <p:txBody>
          <a:bodyPr/>
          <a:lstStyle>
            <a:lvl1pPr>
              <a:buClr>
                <a:srgbClr val="4DA456"/>
              </a:buClr>
              <a:defRPr sz="2800"/>
            </a:lvl1pPr>
            <a:lvl2pPr>
              <a:buClr>
                <a:srgbClr val="4DA456"/>
              </a:buClr>
              <a:defRPr sz="2400"/>
            </a:lvl2pPr>
            <a:lvl3pPr>
              <a:buClr>
                <a:srgbClr val="4DA456"/>
              </a:buClr>
              <a:defRPr sz="2000"/>
            </a:lvl3pPr>
            <a:lvl4pPr>
              <a:buClr>
                <a:srgbClr val="4DA456"/>
              </a:buClr>
              <a:defRPr sz="1800"/>
            </a:lvl4pPr>
            <a:lvl5pPr>
              <a:buClr>
                <a:srgbClr val="4DA456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1400" y="6356350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577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933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19213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958975"/>
            <a:ext cx="3886200" cy="3951288"/>
          </a:xfrm>
        </p:spPr>
        <p:txBody>
          <a:bodyPr/>
          <a:lstStyle>
            <a:lvl1pPr>
              <a:buClr>
                <a:srgbClr val="4DA456"/>
              </a:buClr>
              <a:defRPr sz="2400"/>
            </a:lvl1pPr>
            <a:lvl2pPr>
              <a:buClr>
                <a:srgbClr val="4DA456"/>
              </a:buClr>
              <a:defRPr sz="2000"/>
            </a:lvl2pPr>
            <a:lvl3pPr>
              <a:buClr>
                <a:srgbClr val="4DA456"/>
              </a:buClr>
              <a:defRPr sz="1800"/>
            </a:lvl3pPr>
            <a:lvl4pPr>
              <a:buClr>
                <a:srgbClr val="4DA456"/>
              </a:buClr>
              <a:defRPr sz="1600"/>
            </a:lvl4pPr>
            <a:lvl5pPr>
              <a:buClr>
                <a:srgbClr val="4DA456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8525" y="13192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8525" y="1958975"/>
            <a:ext cx="4041775" cy="3951288"/>
          </a:xfrm>
        </p:spPr>
        <p:txBody>
          <a:bodyPr/>
          <a:lstStyle>
            <a:lvl1pPr>
              <a:buClr>
                <a:srgbClr val="4DA456"/>
              </a:buClr>
              <a:defRPr sz="2400"/>
            </a:lvl1pPr>
            <a:lvl2pPr>
              <a:buClr>
                <a:srgbClr val="4DA456"/>
              </a:buClr>
              <a:defRPr sz="2000"/>
            </a:lvl2pPr>
            <a:lvl3pPr>
              <a:buClr>
                <a:srgbClr val="4DA456"/>
              </a:buClr>
              <a:defRPr sz="1800"/>
            </a:lvl3pPr>
            <a:lvl4pPr>
              <a:buClr>
                <a:srgbClr val="4DA456"/>
              </a:buClr>
              <a:defRPr sz="1600"/>
            </a:lvl4pPr>
            <a:lvl5pPr>
              <a:buClr>
                <a:srgbClr val="4DA456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311400" y="6356350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91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933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1400" y="6356350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7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3093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43C68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1400" y="6356350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77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273050"/>
            <a:ext cx="3695699" cy="1162050"/>
          </a:xfrm>
        </p:spPr>
        <p:txBody>
          <a:bodyPr anchor="t" anchorCtr="0">
            <a:normAutofit/>
          </a:bodyPr>
          <a:lstStyle>
            <a:lvl1pPr algn="l">
              <a:defRPr sz="2800" b="1">
                <a:solidFill>
                  <a:srgbClr val="2A933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3100" y="273050"/>
            <a:ext cx="4203700" cy="5853113"/>
          </a:xfrm>
        </p:spPr>
        <p:txBody>
          <a:bodyPr/>
          <a:lstStyle>
            <a:lvl1pPr>
              <a:buClr>
                <a:srgbClr val="4DA456"/>
              </a:buClr>
              <a:defRPr sz="2400"/>
            </a:lvl1pPr>
            <a:lvl2pPr>
              <a:buClr>
                <a:srgbClr val="4DA456"/>
              </a:buClr>
              <a:defRPr sz="2200"/>
            </a:lvl2pPr>
            <a:lvl3pPr>
              <a:buClr>
                <a:srgbClr val="4DA456"/>
              </a:buClr>
              <a:defRPr sz="2400"/>
            </a:lvl3pPr>
            <a:lvl4pPr>
              <a:buClr>
                <a:srgbClr val="4DA456"/>
              </a:buClr>
              <a:defRPr sz="2000"/>
            </a:lvl4pPr>
            <a:lvl5pPr>
              <a:buClr>
                <a:srgbClr val="4DA456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2301" y="1435100"/>
            <a:ext cx="369569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1400" y="6356350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716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1D649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30C3-93D9-864C-869D-FF738A48005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1400" y="6356350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695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320"/>
            <a:ext cx="8107363" cy="885765"/>
          </a:xfrm>
        </p:spPr>
        <p:txBody>
          <a:bodyPr/>
          <a:lstStyle>
            <a:lvl1pPr>
              <a:defRPr>
                <a:solidFill>
                  <a:srgbClr val="2A933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685800" y="1257301"/>
            <a:ext cx="8107363" cy="4902199"/>
          </a:xfrm>
        </p:spPr>
        <p:txBody>
          <a:bodyPr/>
          <a:lstStyle>
            <a:lvl1pPr>
              <a:buClr>
                <a:srgbClr val="4DA456"/>
              </a:buClr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CF52187-718E-B849-A91C-4A8B761E89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1400" y="6356350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376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Main Title Slide">
    <p:bg>
      <p:bgPr>
        <a:solidFill>
          <a:srgbClr val="143C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6255" y="3977482"/>
            <a:ext cx="7687545" cy="1293018"/>
          </a:xfrm>
        </p:spPr>
        <p:txBody>
          <a:bodyPr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 Unicode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6255" y="5384799"/>
            <a:ext cx="5606532" cy="977901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24291" y="5383049"/>
            <a:ext cx="1989509" cy="365125"/>
          </a:xfrm>
          <a:prstGeom prst="rect">
            <a:avLst/>
          </a:prstGeom>
        </p:spPr>
        <p:txBody>
          <a:bodyPr anchor="t" anchorCtr="0"/>
          <a:lstStyle>
            <a:lvl1pPr>
              <a:defRPr sz="1600">
                <a:solidFill>
                  <a:srgbClr val="FFFFFE"/>
                </a:solidFill>
                <a:latin typeface="Arial"/>
              </a:defRPr>
            </a:lvl1pPr>
          </a:lstStyle>
          <a:p>
            <a:fld id="{725AC5AD-2F64-43AE-A27B-13E813695FB7}" type="datetime1">
              <a:rPr lang="en-US" smtClean="0"/>
              <a:t>11/16/2016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143C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ullbackgrd_trs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Arial"/>
              </a:defRPr>
            </a:lvl1pPr>
          </a:lstStyle>
          <a:p>
            <a:fld id="{2174A980-24CE-453D-8770-E9181CEE2EAE}" type="datetime1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3413" y="6356350"/>
            <a:ext cx="5386387" cy="365125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" y="6356350"/>
            <a:ext cx="310896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/>
              </a:defRPr>
            </a:lvl1pPr>
          </a:lstStyle>
          <a:p>
            <a:fld id="{8D772848-6073-6C44-9606-09C1E7099F6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1160084"/>
            <a:ext cx="9144000" cy="2737065"/>
          </a:xfrm>
          <a:prstGeom prst="rect">
            <a:avLst/>
          </a:prstGeom>
          <a:gradFill flip="none" rotWithShape="1">
            <a:gsLst>
              <a:gs pos="0">
                <a:srgbClr val="064220"/>
              </a:gs>
              <a:gs pos="100000">
                <a:srgbClr val="368156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198" y="2646725"/>
            <a:ext cx="7730681" cy="1095550"/>
          </a:xfrm>
        </p:spPr>
        <p:txBody>
          <a:bodyPr anchor="b" anchorCtr="0">
            <a:normAutofit/>
          </a:bodyPr>
          <a:lstStyle>
            <a:lvl1pPr algn="l">
              <a:defRPr sz="2800" b="1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160085"/>
            <a:ext cx="9144000" cy="0"/>
          </a:xfrm>
          <a:prstGeom prst="line">
            <a:avLst/>
          </a:prstGeom>
          <a:ln w="444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2199" y="1259937"/>
            <a:ext cx="7730680" cy="126893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3897149"/>
            <a:ext cx="9144000" cy="0"/>
          </a:xfrm>
          <a:prstGeom prst="line">
            <a:avLst/>
          </a:prstGeom>
          <a:ln w="444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Westat_logo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88" y="530029"/>
            <a:ext cx="1402546" cy="44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025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933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08100"/>
            <a:ext cx="4038600" cy="4525963"/>
          </a:xfrm>
        </p:spPr>
        <p:txBody>
          <a:bodyPr/>
          <a:lstStyle>
            <a:lvl1pPr>
              <a:buClr>
                <a:srgbClr val="4DA456"/>
              </a:buClr>
              <a:defRPr sz="2800"/>
            </a:lvl1pPr>
            <a:lvl2pPr>
              <a:buClr>
                <a:srgbClr val="4DA456"/>
              </a:buClr>
              <a:defRPr sz="2400"/>
            </a:lvl2pPr>
            <a:lvl3pPr>
              <a:buClr>
                <a:srgbClr val="4DA456"/>
              </a:buClr>
              <a:defRPr sz="2000"/>
            </a:lvl3pPr>
            <a:lvl4pPr>
              <a:buClr>
                <a:srgbClr val="4DA456"/>
              </a:buClr>
              <a:defRPr sz="1800"/>
            </a:lvl4pPr>
            <a:lvl5pPr>
              <a:buClr>
                <a:srgbClr val="4DA456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08100"/>
            <a:ext cx="4038600" cy="4525963"/>
          </a:xfrm>
        </p:spPr>
        <p:txBody>
          <a:bodyPr/>
          <a:lstStyle>
            <a:lvl1pPr>
              <a:buClr>
                <a:srgbClr val="4DA456"/>
              </a:buClr>
              <a:defRPr sz="2800"/>
            </a:lvl1pPr>
            <a:lvl2pPr>
              <a:buClr>
                <a:srgbClr val="4DA456"/>
              </a:buClr>
              <a:defRPr sz="2400"/>
            </a:lvl2pPr>
            <a:lvl3pPr>
              <a:buClr>
                <a:srgbClr val="4DA456"/>
              </a:buClr>
              <a:defRPr sz="2000"/>
            </a:lvl3pPr>
            <a:lvl4pPr>
              <a:buClr>
                <a:srgbClr val="4DA456"/>
              </a:buClr>
              <a:defRPr sz="1800"/>
            </a:lvl4pPr>
            <a:lvl5pPr>
              <a:buClr>
                <a:srgbClr val="4DA456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F55F4-4D06-444D-B2B3-F10BA60B4656}" type="datetime1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1380" y="6356350"/>
            <a:ext cx="538842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772848-6073-6C44-9606-09C1E7099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8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933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3886200" cy="3951288"/>
          </a:xfrm>
        </p:spPr>
        <p:txBody>
          <a:bodyPr/>
          <a:lstStyle>
            <a:lvl1pPr>
              <a:buClr>
                <a:srgbClr val="4DA456"/>
              </a:buClr>
              <a:defRPr sz="2400"/>
            </a:lvl1pPr>
            <a:lvl2pPr>
              <a:buClr>
                <a:srgbClr val="4DA456"/>
              </a:buClr>
              <a:defRPr sz="2000"/>
            </a:lvl2pPr>
            <a:lvl3pPr>
              <a:buClr>
                <a:srgbClr val="4DA456"/>
              </a:buClr>
              <a:defRPr sz="1800"/>
            </a:lvl3pPr>
            <a:lvl4pPr>
              <a:buClr>
                <a:srgbClr val="4DA456"/>
              </a:buClr>
              <a:defRPr sz="1600"/>
            </a:lvl4pPr>
            <a:lvl5pPr>
              <a:buClr>
                <a:srgbClr val="4DA456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39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3925" y="2174875"/>
            <a:ext cx="4041775" cy="3951288"/>
          </a:xfrm>
        </p:spPr>
        <p:txBody>
          <a:bodyPr/>
          <a:lstStyle>
            <a:lvl1pPr>
              <a:buClr>
                <a:srgbClr val="4DA456"/>
              </a:buClr>
              <a:defRPr sz="2400"/>
            </a:lvl1pPr>
            <a:lvl2pPr>
              <a:buClr>
                <a:srgbClr val="4DA456"/>
              </a:buClr>
              <a:defRPr sz="2000"/>
            </a:lvl2pPr>
            <a:lvl3pPr>
              <a:buClr>
                <a:srgbClr val="4DA456"/>
              </a:buClr>
              <a:defRPr sz="1800"/>
            </a:lvl3pPr>
            <a:lvl4pPr>
              <a:buClr>
                <a:srgbClr val="4DA456"/>
              </a:buClr>
              <a:defRPr sz="1600"/>
            </a:lvl4pPr>
            <a:lvl5pPr>
              <a:buClr>
                <a:srgbClr val="4DA456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A91C6-5CE7-4856-9496-3AD8974E1AE9}" type="datetime1">
              <a:rPr lang="en-US" smtClean="0"/>
              <a:t>11/16/2016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31380" y="6356350"/>
            <a:ext cx="538842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772848-6073-6C44-9606-09C1E7099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58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933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5A766-CA15-45BA-A32A-22EF2DBD8F32}" type="datetime1">
              <a:rPr lang="en-US" smtClean="0"/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1380" y="6356350"/>
            <a:ext cx="538842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772848-6073-6C44-9606-09C1E7099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50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1468-4FE6-4029-9B84-6B0BB97D3B22}" type="datetime1">
              <a:rPr lang="en-US" smtClean="0"/>
              <a:t>11/16/2016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0936" y="6356350"/>
            <a:ext cx="53467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2848-6073-6C44-9606-09C1E7099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18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273050"/>
            <a:ext cx="3695699" cy="1162050"/>
          </a:xfrm>
        </p:spPr>
        <p:txBody>
          <a:bodyPr anchor="t" anchorCtr="0">
            <a:normAutofit/>
          </a:bodyPr>
          <a:lstStyle>
            <a:lvl1pPr algn="l">
              <a:defRPr sz="2800" b="1">
                <a:solidFill>
                  <a:srgbClr val="2A933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3100" y="273050"/>
            <a:ext cx="4203700" cy="5853113"/>
          </a:xfrm>
        </p:spPr>
        <p:txBody>
          <a:bodyPr/>
          <a:lstStyle>
            <a:lvl1pPr>
              <a:buClr>
                <a:srgbClr val="4DA456"/>
              </a:buClr>
              <a:defRPr sz="2400"/>
            </a:lvl1pPr>
            <a:lvl2pPr>
              <a:buClr>
                <a:srgbClr val="4DA456"/>
              </a:buClr>
              <a:defRPr sz="2200"/>
            </a:lvl2pPr>
            <a:lvl3pPr>
              <a:buClr>
                <a:srgbClr val="4DA456"/>
              </a:buClr>
              <a:defRPr sz="2400"/>
            </a:lvl3pPr>
            <a:lvl4pPr>
              <a:buClr>
                <a:srgbClr val="4DA456"/>
              </a:buClr>
              <a:defRPr sz="2000"/>
            </a:lvl4pPr>
            <a:lvl5pPr>
              <a:buClr>
                <a:srgbClr val="4DA456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2301" y="1435100"/>
            <a:ext cx="369569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D0433-964B-41E8-AA7F-8CC9EED4A33F}" type="datetime1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2300" y="6356350"/>
            <a:ext cx="53975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772848-6073-6C44-9606-09C1E7099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01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115300" cy="9654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71340"/>
            <a:ext cx="81153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928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fld id="{42E5579A-7D52-4E8C-AE14-3112CEA3011C}" type="datetime1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1380" y="6356350"/>
            <a:ext cx="5388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0" y="6356350"/>
            <a:ext cx="31477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fld id="{8D772848-6073-6C44-9606-09C1E7099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2A933F"/>
          </a:solidFill>
          <a:latin typeface="Arial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ct val="20000"/>
        </a:spcBef>
        <a:buClr>
          <a:srgbClr val="4DA456"/>
        </a:buClr>
        <a:buFont typeface="Wingdings" charset="2"/>
        <a:buChar char="§"/>
        <a:defRPr sz="2400" kern="1200">
          <a:solidFill>
            <a:srgbClr val="143C68"/>
          </a:solidFill>
          <a:latin typeface="Arial"/>
          <a:ea typeface="+mn-ea"/>
          <a:cs typeface="+mn-cs"/>
        </a:defRPr>
      </a:lvl1pPr>
      <a:lvl2pPr marL="630238" indent="-290513" algn="l" defTabSz="457200" rtl="0" eaLnBrk="1" latinLnBrk="0" hangingPunct="1">
        <a:spcBef>
          <a:spcPct val="20000"/>
        </a:spcBef>
        <a:buClr>
          <a:srgbClr val="4DA456"/>
        </a:buClr>
        <a:buFont typeface="Arial"/>
        <a:buChar char="–"/>
        <a:defRPr sz="2200" kern="1200">
          <a:solidFill>
            <a:srgbClr val="143C68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4DA456"/>
        </a:buClr>
        <a:buFont typeface="Arial"/>
        <a:buChar char="•"/>
        <a:defRPr sz="2000" kern="1200">
          <a:solidFill>
            <a:srgbClr val="143C68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4DA456"/>
        </a:buClr>
        <a:buFont typeface="Arial"/>
        <a:buChar char="–"/>
        <a:defRPr sz="2000" kern="1200">
          <a:solidFill>
            <a:srgbClr val="143C68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4DA456"/>
        </a:buClr>
        <a:buFont typeface="Arial"/>
        <a:buChar char="»"/>
        <a:defRPr sz="2000" kern="1200">
          <a:solidFill>
            <a:srgbClr val="143C68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B3E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115300" cy="9654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71340"/>
            <a:ext cx="81153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928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Arial"/>
              </a:defRPr>
            </a:lvl1pPr>
          </a:lstStyle>
          <a:p>
            <a:fld id="{0F165129-3537-475A-AEBF-D76277845420}" type="datetime1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1380" y="6356350"/>
            <a:ext cx="5388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0" y="6356350"/>
            <a:ext cx="31477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rgbClr val="FFFFFF"/>
                </a:solidFill>
                <a:latin typeface="Arial"/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34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700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ct val="20000"/>
        </a:spcBef>
        <a:buClr>
          <a:srgbClr val="69AF62"/>
        </a:buClr>
        <a:buFont typeface="Wingdings" charset="2"/>
        <a:buChar char="§"/>
        <a:defRPr sz="2400" kern="1200">
          <a:solidFill>
            <a:srgbClr val="FFFFFF"/>
          </a:solidFill>
          <a:latin typeface="Arial"/>
          <a:ea typeface="+mn-ea"/>
          <a:cs typeface="+mn-cs"/>
        </a:defRPr>
      </a:lvl1pPr>
      <a:lvl2pPr marL="630238" indent="-290513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2200" kern="1200">
          <a:solidFill>
            <a:srgbClr val="FFFFFF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69AF62"/>
        </a:buClr>
        <a:buFont typeface="Arial"/>
        <a:buChar char="•"/>
        <a:defRPr sz="2000" kern="1200">
          <a:solidFill>
            <a:srgbClr val="FFFFFF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2000" kern="1200">
          <a:solidFill>
            <a:srgbClr val="FFFFFF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69AF62"/>
        </a:buClr>
        <a:buFont typeface="Arial"/>
        <a:buChar char="»"/>
        <a:defRPr sz="2000" kern="1200">
          <a:solidFill>
            <a:srgbClr val="FFFFFF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68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115300" cy="9654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71340"/>
            <a:ext cx="81153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0288" y="6356350"/>
            <a:ext cx="6513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0" y="6355080"/>
            <a:ext cx="31477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Westat logo yes symbol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40" y="6332007"/>
            <a:ext cx="1304457" cy="4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4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9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2A933F"/>
          </a:solidFill>
          <a:latin typeface="Arial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ct val="20000"/>
        </a:spcBef>
        <a:buClr>
          <a:srgbClr val="4DA456"/>
        </a:buClr>
        <a:buFont typeface="Wingdings" charset="2"/>
        <a:buChar char="§"/>
        <a:defRPr sz="2400" kern="1200">
          <a:solidFill>
            <a:srgbClr val="143C68"/>
          </a:solidFill>
          <a:latin typeface="Arial"/>
          <a:ea typeface="+mn-ea"/>
          <a:cs typeface="+mn-cs"/>
        </a:defRPr>
      </a:lvl1pPr>
      <a:lvl2pPr marL="630238" indent="-290513" algn="l" defTabSz="457200" rtl="0" eaLnBrk="1" latinLnBrk="0" hangingPunct="1">
        <a:spcBef>
          <a:spcPct val="20000"/>
        </a:spcBef>
        <a:buClr>
          <a:srgbClr val="4DA456"/>
        </a:buClr>
        <a:buFont typeface="Arial"/>
        <a:buChar char="–"/>
        <a:defRPr sz="2200" kern="1200">
          <a:solidFill>
            <a:srgbClr val="143C68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4DA456"/>
        </a:buClr>
        <a:buFont typeface="Arial"/>
        <a:buChar char="•"/>
        <a:defRPr sz="2000" kern="1200">
          <a:solidFill>
            <a:srgbClr val="143C68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4DA456"/>
        </a:buClr>
        <a:buFont typeface="Arial"/>
        <a:buChar char="–"/>
        <a:defRPr sz="2000" kern="1200">
          <a:solidFill>
            <a:srgbClr val="143C68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4DA456"/>
        </a:buClr>
        <a:buFont typeface="Arial"/>
        <a:buChar char="»"/>
        <a:defRPr sz="2000" kern="1200">
          <a:solidFill>
            <a:srgbClr val="143C68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68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115300" cy="9654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71340"/>
            <a:ext cx="81153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11400" y="6356350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86293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0" y="6356350"/>
            <a:ext cx="31477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bg1"/>
                </a:solidFill>
                <a:latin typeface="Arial"/>
              </a:defRPr>
            </a:lvl1pPr>
          </a:lstStyle>
          <a:p>
            <a:fld id="{556330C3-93D9-864C-869D-FF738A48005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50YearsLogoBlue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0" y="6291536"/>
            <a:ext cx="1587500" cy="468039"/>
          </a:xfrm>
          <a:prstGeom prst="rect">
            <a:avLst/>
          </a:prstGeom>
        </p:spPr>
      </p:pic>
      <p:pic>
        <p:nvPicPr>
          <p:cNvPr id="9" name="Picture 8" descr="Westat logo yes symbol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40" y="6332007"/>
            <a:ext cx="1304457" cy="4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9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2A933F"/>
          </a:solidFill>
          <a:latin typeface="Arial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ct val="20000"/>
        </a:spcBef>
        <a:buClr>
          <a:srgbClr val="4DA456"/>
        </a:buClr>
        <a:buFont typeface="Wingdings" charset="2"/>
        <a:buChar char="§"/>
        <a:defRPr sz="2400" kern="1200">
          <a:solidFill>
            <a:srgbClr val="143C68"/>
          </a:solidFill>
          <a:latin typeface="Arial"/>
          <a:ea typeface="+mn-ea"/>
          <a:cs typeface="+mn-cs"/>
        </a:defRPr>
      </a:lvl1pPr>
      <a:lvl2pPr marL="630238" indent="-290513" algn="l" defTabSz="457200" rtl="0" eaLnBrk="1" latinLnBrk="0" hangingPunct="1">
        <a:spcBef>
          <a:spcPct val="20000"/>
        </a:spcBef>
        <a:buClr>
          <a:srgbClr val="4DA456"/>
        </a:buClr>
        <a:buFont typeface="Arial"/>
        <a:buChar char="–"/>
        <a:defRPr sz="2200" kern="1200">
          <a:solidFill>
            <a:srgbClr val="143C68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4DA456"/>
        </a:buClr>
        <a:buFont typeface="Arial"/>
        <a:buChar char="•"/>
        <a:defRPr sz="2000" kern="1200">
          <a:solidFill>
            <a:srgbClr val="143C68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4DA456"/>
        </a:buClr>
        <a:buFont typeface="Arial"/>
        <a:buChar char="–"/>
        <a:defRPr sz="2000" kern="1200">
          <a:solidFill>
            <a:srgbClr val="143C68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4DA456"/>
        </a:buClr>
        <a:buFont typeface="Arial"/>
        <a:buChar char="»"/>
        <a:defRPr sz="2000" kern="1200">
          <a:solidFill>
            <a:srgbClr val="143C68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2180A.F1DE4120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5" Type="http://schemas.openxmlformats.org/officeDocument/2006/relationships/image" Target="cid:image001.png@01D2180A.F1DE4120" TargetMode="Externa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4173538"/>
            <a:ext cx="8086725" cy="1870075"/>
          </a:xfrm>
        </p:spPr>
        <p:txBody>
          <a:bodyPr>
            <a:normAutofit/>
          </a:bodyPr>
          <a:lstStyle/>
          <a:p>
            <a:r>
              <a:rPr lang="en-US" b="1" dirty="0" smtClean="0"/>
              <a:t>Gainful </a:t>
            </a:r>
            <a:r>
              <a:rPr lang="en-US" b="1" smtClean="0"/>
              <a:t>Employment Focus </a:t>
            </a:r>
            <a:r>
              <a:rPr lang="en-US" b="1" dirty="0" smtClean="0"/>
              <a:t>Group</a:t>
            </a:r>
            <a:br>
              <a:rPr lang="en-US" b="1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Sample Templates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8269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Debt and Borrowing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6"/>
          <a:stretch/>
        </p:blipFill>
        <p:spPr bwMode="auto">
          <a:xfrm>
            <a:off x="667877" y="752475"/>
            <a:ext cx="8409448" cy="5465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2848-6073-6C44-9606-09C1E7099F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7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Debt and Borrowing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678" y="1790701"/>
            <a:ext cx="8271555" cy="297735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2848-6073-6C44-9606-09C1E7099F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7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Debt and Borrowing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96" y="1844708"/>
            <a:ext cx="8491229" cy="317005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2848-6073-6C44-9606-09C1E7099F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7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Debt and Borrowing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4" y="772309"/>
            <a:ext cx="8435695" cy="576184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2848-6073-6C44-9606-09C1E7099F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7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Debt and Borrowing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413" y="1676400"/>
            <a:ext cx="8629587" cy="315061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2848-6073-6C44-9606-09C1E7099F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7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Debt and Borrowing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29" y="1524000"/>
            <a:ext cx="8571772" cy="43856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2848-6073-6C44-9606-09C1E7099F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7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Debt and Borrowing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2378"/>
          <a:stretch/>
        </p:blipFill>
        <p:spPr>
          <a:xfrm>
            <a:off x="504323" y="866775"/>
            <a:ext cx="8639678" cy="586533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2848-6073-6C44-9606-09C1E7099F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Debt and Borrowing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8518" y="1733550"/>
            <a:ext cx="8491662" cy="315359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2848-6073-6C44-9606-09C1E7099F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Debt and Borrowing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1174" y="1476375"/>
            <a:ext cx="8505792" cy="413795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2848-6073-6C44-9606-09C1E7099F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Debt and Borrowing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707" y="2276475"/>
            <a:ext cx="8527093" cy="159351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2848-6073-6C44-9606-09C1E7099F6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1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462" y="126607"/>
            <a:ext cx="3478237" cy="818059"/>
          </a:xfrm>
        </p:spPr>
        <p:txBody>
          <a:bodyPr/>
          <a:lstStyle/>
          <a:p>
            <a:r>
              <a:rPr lang="en-US" dirty="0" smtClean="0"/>
              <a:t>Example Template</a:t>
            </a:r>
            <a:endParaRPr lang="en-US" dirty="0"/>
          </a:p>
        </p:txBody>
      </p:sp>
      <p:pic>
        <p:nvPicPr>
          <p:cNvPr id="5" name="Picture 4" descr="C:\Users\mingo_m\AppData\Local\Microsoft\Windows\Temporary Internet Files\Content.Word\gedt_output_focusdata_all_new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24" y="0"/>
            <a:ext cx="31210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2848-6073-6C44-9606-09C1E7099F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0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Licensure Requirements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229" y="1828800"/>
            <a:ext cx="8628771" cy="2271275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2848-6073-6C44-9606-09C1E7099F6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6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Licensure Requirements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" r="763" b="1793"/>
          <a:stretch/>
        </p:blipFill>
        <p:spPr bwMode="auto">
          <a:xfrm>
            <a:off x="561975" y="2057400"/>
            <a:ext cx="8582025" cy="225615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2848-6073-6C44-9606-09C1E7099F6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3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Loan Repayment Rate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230" y="2333625"/>
            <a:ext cx="7782883" cy="137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8344" y="2468385"/>
            <a:ext cx="495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2848-6073-6C44-9606-09C1E7099F6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Loan Repayment Rate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91" y="2466976"/>
            <a:ext cx="7949153" cy="1212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6008" y="2544838"/>
            <a:ext cx="495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2</a:t>
            </a:r>
            <a:endParaRPr lang="en-US" sz="5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2848-6073-6C44-9606-09C1E7099F6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Loan Repayment Rate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19" y="2476500"/>
            <a:ext cx="8137706" cy="123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5460" y="2538725"/>
            <a:ext cx="495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3</a:t>
            </a:r>
            <a:endParaRPr lang="en-US" sz="5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2848-6073-6C44-9606-09C1E7099F6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Loan Repayment Rate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607" y="2743200"/>
            <a:ext cx="7844140" cy="118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2072" y="2791949"/>
            <a:ext cx="495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4</a:t>
            </a:r>
            <a:endParaRPr lang="en-US" sz="5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2848-6073-6C44-9606-09C1E7099F6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0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Loan Repayment Rate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2848-6073-6C44-9606-09C1E7099F6C}" type="slidenum">
              <a:rPr lang="en-US" smtClean="0"/>
              <a:t>26</a:t>
            </a:fld>
            <a:endParaRPr lang="en-US"/>
          </a:p>
        </p:txBody>
      </p:sp>
      <p:pic>
        <p:nvPicPr>
          <p:cNvPr id="1026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54694"/>
            <a:ext cx="7971565" cy="416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58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Header Language</a:t>
            </a:r>
          </a:p>
        </p:txBody>
      </p:sp>
      <p:pic>
        <p:nvPicPr>
          <p:cNvPr id="5" name="Picture 4" descr="C:\Users\mingo_m\AppData\Local\Microsoft\Windows\Temporary Internet Files\Content.Word\gedt_output_focusdata_warning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691" y="758534"/>
            <a:ext cx="6923809" cy="60233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2848-6073-6C44-9606-09C1E7099F6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2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Header Language</a:t>
            </a:r>
          </a:p>
        </p:txBody>
      </p:sp>
      <p:pic>
        <p:nvPicPr>
          <p:cNvPr id="6" name="Picture 5" descr="cid:image001.png@01D2180A.F1DE4120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" r="1967"/>
          <a:stretch/>
        </p:blipFill>
        <p:spPr bwMode="auto">
          <a:xfrm>
            <a:off x="533400" y="2439673"/>
            <a:ext cx="8466207" cy="13036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2848-6073-6C44-9606-09C1E7099F6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9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Header Language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" r="2024"/>
          <a:stretch/>
        </p:blipFill>
        <p:spPr bwMode="auto">
          <a:xfrm>
            <a:off x="504825" y="2247830"/>
            <a:ext cx="8561140" cy="154311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2848-6073-6C44-9606-09C1E7099F6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6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63"/>
            <a:ext cx="8229600" cy="1143000"/>
          </a:xfrm>
        </p:spPr>
        <p:txBody>
          <a:bodyPr/>
          <a:lstStyle/>
          <a:p>
            <a:r>
              <a:rPr lang="en-US" dirty="0"/>
              <a:t>Students Graduating on Time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4" y="2466975"/>
            <a:ext cx="8458200" cy="1292225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2848-6073-6C44-9606-09C1E7099F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7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Header Language</a:t>
            </a: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12" y="1745949"/>
            <a:ext cx="8001000" cy="139065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86764"/>
            <a:ext cx="8305800" cy="139065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1" name="Title 9"/>
          <p:cNvSpPr txBox="1">
            <a:spLocks/>
          </p:cNvSpPr>
          <p:nvPr/>
        </p:nvSpPr>
        <p:spPr>
          <a:xfrm>
            <a:off x="1006719" y="1425633"/>
            <a:ext cx="3565281" cy="6406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2A933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tx2"/>
                </a:solidFill>
              </a:rPr>
              <a:t>Version #2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2" name="Title 9"/>
          <p:cNvSpPr txBox="1">
            <a:spLocks/>
          </p:cNvSpPr>
          <p:nvPr/>
        </p:nvSpPr>
        <p:spPr>
          <a:xfrm>
            <a:off x="1006719" y="4158673"/>
            <a:ext cx="3565281" cy="6406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2A933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tx2"/>
                </a:solidFill>
              </a:rPr>
              <a:t>Version #3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2848-6073-6C44-9606-09C1E7099F6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9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Header Language</a:t>
            </a: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35" y="3410496"/>
            <a:ext cx="8001000" cy="139065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34017"/>
            <a:ext cx="8305800" cy="139065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1" name="Title 9"/>
          <p:cNvSpPr txBox="1">
            <a:spLocks/>
          </p:cNvSpPr>
          <p:nvPr/>
        </p:nvSpPr>
        <p:spPr>
          <a:xfrm>
            <a:off x="765221" y="2943474"/>
            <a:ext cx="3565281" cy="6406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2A933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tx2"/>
                </a:solidFill>
              </a:rPr>
              <a:t>Version #2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2" name="Title 9"/>
          <p:cNvSpPr txBox="1">
            <a:spLocks/>
          </p:cNvSpPr>
          <p:nvPr/>
        </p:nvSpPr>
        <p:spPr>
          <a:xfrm>
            <a:off x="740535" y="4737522"/>
            <a:ext cx="3565281" cy="6406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2A933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tx2"/>
                </a:solidFill>
              </a:rPr>
              <a:t>Version #3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7" name="Picture 6" descr="cid:image001.png@01D2180A.F1DE4120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99506"/>
            <a:ext cx="7966710" cy="112014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itle 9"/>
          <p:cNvSpPr txBox="1">
            <a:spLocks/>
          </p:cNvSpPr>
          <p:nvPr/>
        </p:nvSpPr>
        <p:spPr>
          <a:xfrm>
            <a:off x="740535" y="1090722"/>
            <a:ext cx="3565281" cy="6406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2A933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tx2"/>
                </a:solidFill>
              </a:rPr>
              <a:t>Version #1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2848-6073-6C44-9606-09C1E7099F6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7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ingo_m\AppData\Local\Microsoft\Windows\Temporary Internet Files\Content.Word\gedt_output_focusdata_all_new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745" y="9525"/>
            <a:ext cx="31210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9"/>
          <p:cNvSpPr>
            <a:spLocks noGrp="1"/>
          </p:cNvSpPr>
          <p:nvPr>
            <p:ph type="title"/>
          </p:nvPr>
        </p:nvSpPr>
        <p:spPr>
          <a:xfrm>
            <a:off x="542925" y="274638"/>
            <a:ext cx="8115300" cy="965452"/>
          </a:xfrm>
        </p:spPr>
        <p:txBody>
          <a:bodyPr/>
          <a:lstStyle/>
          <a:p>
            <a:r>
              <a:rPr lang="en-US" dirty="0" smtClean="0"/>
              <a:t>Example</a:t>
            </a:r>
            <a:br>
              <a:rPr lang="en-US" dirty="0" smtClean="0"/>
            </a:br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2848-6073-6C44-9606-09C1E7099F6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" y="2342988"/>
            <a:ext cx="8196263" cy="1895002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317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2A933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 smtClean="0"/>
              <a:t>Students Graduating on Time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2848-6073-6C44-9606-09C1E7099F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0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719"/>
            <a:ext cx="8229600" cy="1143000"/>
          </a:xfrm>
        </p:spPr>
        <p:txBody>
          <a:bodyPr/>
          <a:lstStyle/>
          <a:p>
            <a:r>
              <a:rPr lang="en-US" dirty="0"/>
              <a:t>Students Graduating on Time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65" y="1800225"/>
            <a:ext cx="8168886" cy="272552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2848-6073-6C44-9606-09C1E7099F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0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Costs</a:t>
            </a:r>
            <a:endParaRPr lang="en-US" dirty="0"/>
          </a:p>
        </p:txBody>
      </p:sp>
      <p:pic>
        <p:nvPicPr>
          <p:cNvPr id="5" name="Picture 4" descr="C:\Users\mingo_m\AppData\Local\Microsoft\Windows\Temporary Internet Files\Content.Word\gedt_output_focusdata_all_new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4" r="8343"/>
          <a:stretch/>
        </p:blipFill>
        <p:spPr bwMode="auto">
          <a:xfrm>
            <a:off x="648967" y="1478215"/>
            <a:ext cx="8285483" cy="35883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2848-6073-6C44-9606-09C1E7099F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8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Debt and Borrowing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4" y="1571625"/>
            <a:ext cx="8534085" cy="318486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2848-6073-6C44-9606-09C1E7099F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Debt and Borrowing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802"/>
          <a:stretch/>
        </p:blipFill>
        <p:spPr>
          <a:xfrm>
            <a:off x="533400" y="1792592"/>
            <a:ext cx="8610600" cy="314484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2848-6073-6C44-9606-09C1E7099F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Debt and Borrowing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44" y="1888798"/>
            <a:ext cx="8513981" cy="3121448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2848-6073-6C44-9606-09C1E7099F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7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stat Blue Green">
  <a:themeElements>
    <a:clrScheme name="Westat">
      <a:dk1>
        <a:sysClr val="windowText" lastClr="000000"/>
      </a:dk1>
      <a:lt1>
        <a:sysClr val="window" lastClr="FFFFFF"/>
      </a:lt1>
      <a:dk2>
        <a:srgbClr val="005075"/>
      </a:dk2>
      <a:lt2>
        <a:srgbClr val="C0E299"/>
      </a:lt2>
      <a:accent1>
        <a:srgbClr val="1C8BAC"/>
      </a:accent1>
      <a:accent2>
        <a:srgbClr val="3F8E10"/>
      </a:accent2>
      <a:accent3>
        <a:srgbClr val="00698D"/>
      </a:accent3>
      <a:accent4>
        <a:srgbClr val="2F7B2E"/>
      </a:accent4>
      <a:accent5>
        <a:srgbClr val="D98C22"/>
      </a:accent5>
      <a:accent6>
        <a:srgbClr val="575756"/>
      </a:accent6>
      <a:hlink>
        <a:srgbClr val="008FC0"/>
      </a:hlink>
      <a:folHlink>
        <a:srgbClr val="007DB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estat Dark Theme">
  <a:themeElements>
    <a:clrScheme name="Westat">
      <a:dk1>
        <a:sysClr val="windowText" lastClr="000000"/>
      </a:dk1>
      <a:lt1>
        <a:sysClr val="window" lastClr="FFFFFF"/>
      </a:lt1>
      <a:dk2>
        <a:srgbClr val="005075"/>
      </a:dk2>
      <a:lt2>
        <a:srgbClr val="C0E299"/>
      </a:lt2>
      <a:accent1>
        <a:srgbClr val="1C8BAC"/>
      </a:accent1>
      <a:accent2>
        <a:srgbClr val="3F8E10"/>
      </a:accent2>
      <a:accent3>
        <a:srgbClr val="00698D"/>
      </a:accent3>
      <a:accent4>
        <a:srgbClr val="2F7B2E"/>
      </a:accent4>
      <a:accent5>
        <a:srgbClr val="D98C22"/>
      </a:accent5>
      <a:accent6>
        <a:srgbClr val="575756"/>
      </a:accent6>
      <a:hlink>
        <a:srgbClr val="008FC0"/>
      </a:hlink>
      <a:folHlink>
        <a:srgbClr val="007DB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Westat Logo on Each Page">
  <a:themeElements>
    <a:clrScheme name="Westat">
      <a:dk1>
        <a:sysClr val="windowText" lastClr="000000"/>
      </a:dk1>
      <a:lt1>
        <a:sysClr val="window" lastClr="FFFFFF"/>
      </a:lt1>
      <a:dk2>
        <a:srgbClr val="005075"/>
      </a:dk2>
      <a:lt2>
        <a:srgbClr val="C0E299"/>
      </a:lt2>
      <a:accent1>
        <a:srgbClr val="1C8BAC"/>
      </a:accent1>
      <a:accent2>
        <a:srgbClr val="3F8E10"/>
      </a:accent2>
      <a:accent3>
        <a:srgbClr val="00698D"/>
      </a:accent3>
      <a:accent4>
        <a:srgbClr val="2F7B2E"/>
      </a:accent4>
      <a:accent5>
        <a:srgbClr val="D98C22"/>
      </a:accent5>
      <a:accent6>
        <a:srgbClr val="575756"/>
      </a:accent6>
      <a:hlink>
        <a:srgbClr val="008FC0"/>
      </a:hlink>
      <a:folHlink>
        <a:srgbClr val="007DB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Westat 50 Years">
  <a:themeElements>
    <a:clrScheme name="Westat">
      <a:dk1>
        <a:sysClr val="windowText" lastClr="000000"/>
      </a:dk1>
      <a:lt1>
        <a:sysClr val="window" lastClr="FFFFFF"/>
      </a:lt1>
      <a:dk2>
        <a:srgbClr val="005075"/>
      </a:dk2>
      <a:lt2>
        <a:srgbClr val="C0E299"/>
      </a:lt2>
      <a:accent1>
        <a:srgbClr val="1C8BAC"/>
      </a:accent1>
      <a:accent2>
        <a:srgbClr val="3F8E10"/>
      </a:accent2>
      <a:accent3>
        <a:srgbClr val="00698D"/>
      </a:accent3>
      <a:accent4>
        <a:srgbClr val="2F7B2E"/>
      </a:accent4>
      <a:accent5>
        <a:srgbClr val="D98C22"/>
      </a:accent5>
      <a:accent6>
        <a:srgbClr val="575756"/>
      </a:accent6>
      <a:hlink>
        <a:srgbClr val="008FC0"/>
      </a:hlink>
      <a:folHlink>
        <a:srgbClr val="007DB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Westat Blue Green</Template>
  <TotalTime>37964</TotalTime>
  <Words>145</Words>
  <Application>Microsoft Office PowerPoint</Application>
  <PresentationFormat>On-screen Show (4:3)</PresentationFormat>
  <Paragraphs>73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Westat Blue Green</vt:lpstr>
      <vt:lpstr>Westat Dark Theme</vt:lpstr>
      <vt:lpstr>Westat Logo on Each Page</vt:lpstr>
      <vt:lpstr>Westat 50 Years</vt:lpstr>
      <vt:lpstr>Gainful Employment Focus Group  Sample Templates</vt:lpstr>
      <vt:lpstr>Example Template</vt:lpstr>
      <vt:lpstr>Students Graduating on Time</vt:lpstr>
      <vt:lpstr>PowerPoint Presentation</vt:lpstr>
      <vt:lpstr>Students Graduating on Time</vt:lpstr>
      <vt:lpstr>Program Costs</vt:lpstr>
      <vt:lpstr>Debt and Borrowing </vt:lpstr>
      <vt:lpstr>Debt and Borrowing </vt:lpstr>
      <vt:lpstr>Debt and Borrowing </vt:lpstr>
      <vt:lpstr>Debt and Borrowing</vt:lpstr>
      <vt:lpstr>Debt and Borrowing </vt:lpstr>
      <vt:lpstr>Debt and Borrowing </vt:lpstr>
      <vt:lpstr>Debt and Borrowing </vt:lpstr>
      <vt:lpstr>Debt and Borrowing </vt:lpstr>
      <vt:lpstr>Debt and Borrowing </vt:lpstr>
      <vt:lpstr>Debt and Borrowing</vt:lpstr>
      <vt:lpstr>Debt and Borrowing</vt:lpstr>
      <vt:lpstr>Debt and Borrowing</vt:lpstr>
      <vt:lpstr>Debt and Borrowing</vt:lpstr>
      <vt:lpstr>Licensure Requirements</vt:lpstr>
      <vt:lpstr>Licensure Requirements</vt:lpstr>
      <vt:lpstr>Loan Repayment Rate</vt:lpstr>
      <vt:lpstr>Loan Repayment Rate</vt:lpstr>
      <vt:lpstr>Loan Repayment Rate</vt:lpstr>
      <vt:lpstr>Loan Repayment Rate</vt:lpstr>
      <vt:lpstr>Loan Repayment Rate</vt:lpstr>
      <vt:lpstr>Additional Header Language</vt:lpstr>
      <vt:lpstr>Additional Header Language</vt:lpstr>
      <vt:lpstr>Additional Header Language</vt:lpstr>
      <vt:lpstr>Additional Header Language</vt:lpstr>
      <vt:lpstr>Additional Header Language</vt:lpstr>
      <vt:lpstr>Example Template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meaghan mingo</dc:creator>
  <cp:lastModifiedBy>Kate Mullan</cp:lastModifiedBy>
  <cp:revision>66</cp:revision>
  <dcterms:created xsi:type="dcterms:W3CDTF">2015-07-17T04:10:05Z</dcterms:created>
  <dcterms:modified xsi:type="dcterms:W3CDTF">2016-11-16T18:56:12Z</dcterms:modified>
</cp:coreProperties>
</file>