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63" r:id="rId3"/>
    <p:sldId id="256" r:id="rId4"/>
    <p:sldId id="257" r:id="rId5"/>
    <p:sldId id="258" r:id="rId6"/>
    <p:sldId id="260" r:id="rId7"/>
    <p:sldId id="267" r:id="rId8"/>
    <p:sldId id="264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C Stringer (CENSUS/DSMD FED)" initials="MCS(F" lastIdx="3" clrIdx="0">
    <p:extLst>
      <p:ext uri="{19B8F6BF-5375-455C-9EA6-DF929625EA0E}">
        <p15:presenceInfo xmlns:p15="http://schemas.microsoft.com/office/powerpoint/2012/main" userId="S-1-5-21-2418650581-3053253586-2785318765-2603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000" autoAdjust="0"/>
  </p:normalViewPr>
  <p:slideViewPr>
    <p:cSldViewPr snapToGrid="0">
      <p:cViewPr varScale="1">
        <p:scale>
          <a:sx n="54" d="100"/>
          <a:sy n="54" d="100"/>
        </p:scale>
        <p:origin x="1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43E71-4877-428B-B11F-1A9EE5F1077D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630B8-BBFB-41E5-9AFC-38F297F49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6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this question mean in your own words.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did you come up with your answer?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Y:  Describe the orientation program.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43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 were two questions</a:t>
            </a:r>
            <a:r>
              <a:rPr lang="en-US" baseline="0" dirty="0" smtClean="0"/>
              <a:t> about patient care.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Tell us more about what you were thinking as you answered these questions.  We will start with F10.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44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us more about what you were thinking as you answered this question.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(if necessary) What type of reimbursement types were you thinking about as you answered this question.</a:t>
            </a:r>
          </a:p>
          <a:p>
            <a:endParaRPr lang="en-US" baseline="0" dirty="0" smtClean="0"/>
          </a:p>
          <a:p>
            <a:r>
              <a:rPr lang="en-US" dirty="0" smtClean="0"/>
              <a:t>For</a:t>
            </a:r>
            <a:r>
              <a:rPr lang="en-US" baseline="0" dirty="0" smtClean="0"/>
              <a:t> the first response option, w</a:t>
            </a:r>
            <a:r>
              <a:rPr lang="en-US" dirty="0" smtClean="0"/>
              <a:t>hat type of fee for service were  you thinking about.  </a:t>
            </a:r>
          </a:p>
          <a:p>
            <a:r>
              <a:rPr lang="en-US" dirty="0" smtClean="0"/>
              <a:t>(If</a:t>
            </a:r>
            <a:r>
              <a:rPr lang="en-US" baseline="0" dirty="0" smtClean="0"/>
              <a:t> they only mention PPO and Original Medicare):  do you think we are only interested in those 2 types of fee for service or are we interested in others as well.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about for capitated fees.   What were you thinking about.  </a:t>
            </a:r>
          </a:p>
          <a:p>
            <a:r>
              <a:rPr lang="en-US" baseline="0" dirty="0" smtClean="0"/>
              <a:t>(If they only mentioned HMO). do you think we are only interested in that type of reimbursement or are we interested in others as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27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this question mean in your own words.</a:t>
            </a:r>
          </a:p>
          <a:p>
            <a:endParaRPr lang="en-US" dirty="0" smtClean="0"/>
          </a:p>
          <a:p>
            <a:r>
              <a:rPr lang="en-US" dirty="0" smtClean="0"/>
              <a:t>(If needed) what is a preceptor.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89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me</a:t>
            </a:r>
            <a:r>
              <a:rPr lang="en-US" baseline="0" dirty="0" smtClean="0"/>
              <a:t> how you answered this question.  Review their answers for each question.</a:t>
            </a:r>
          </a:p>
          <a:p>
            <a:r>
              <a:rPr lang="en-US" baseline="0" dirty="0" smtClean="0"/>
              <a:t>(If needed), did you work any on-call hours?  </a:t>
            </a:r>
          </a:p>
          <a:p>
            <a:r>
              <a:rPr lang="en-US" baseline="0" dirty="0" smtClean="0"/>
              <a:t>Y: Did you include those in your answer; were any of those standby only?  Why did you include/exclude those hours?</a:t>
            </a:r>
          </a:p>
          <a:p>
            <a:r>
              <a:rPr lang="en-US" baseline="0" dirty="0" smtClean="0"/>
              <a:t>N:  Go to next screen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89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you have any comments on this screen?</a:t>
            </a:r>
          </a:p>
          <a:p>
            <a:r>
              <a:rPr lang="en-US" dirty="0" smtClean="0"/>
              <a:t>Tell me more about how you came up with your answer.</a:t>
            </a:r>
          </a:p>
          <a:p>
            <a:endParaRPr lang="en-US" dirty="0" smtClean="0"/>
          </a:p>
          <a:p>
            <a:r>
              <a:rPr lang="en-US" dirty="0" smtClean="0"/>
              <a:t>If they entered something for c:  Tell me more about what types of tasks you</a:t>
            </a:r>
            <a:r>
              <a:rPr lang="en-US" baseline="0" dirty="0" smtClean="0"/>
              <a:t> were thinking about when you answered x for number c.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56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you have any comments on this question or on</a:t>
            </a:r>
            <a:r>
              <a:rPr lang="en-US" baseline="0" dirty="0" smtClean="0"/>
              <a:t> the response choices?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the ages match your understanding of the definition for these groups?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97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read through the training topics.</a:t>
            </a:r>
          </a:p>
          <a:p>
            <a:endParaRPr lang="en-US" dirty="0" smtClean="0"/>
          </a:p>
          <a:p>
            <a:r>
              <a:rPr lang="en-US" dirty="0" smtClean="0"/>
              <a:t>You selected</a:t>
            </a:r>
            <a:r>
              <a:rPr lang="en-US" baseline="0" dirty="0" smtClean="0"/>
              <a:t> x, y, z (if applicable)</a:t>
            </a:r>
          </a:p>
          <a:p>
            <a:endParaRPr lang="en-US" baseline="0" dirty="0" smtClean="0"/>
          </a:p>
          <a:p>
            <a:r>
              <a:rPr lang="en-US" dirty="0" smtClean="0"/>
              <a:t>Do you  have any comments on the training topics listed?</a:t>
            </a:r>
          </a:p>
          <a:p>
            <a:endParaRPr lang="en-US" dirty="0" smtClean="0"/>
          </a:p>
          <a:p>
            <a:r>
              <a:rPr lang="en-US" dirty="0" smtClean="0"/>
              <a:t>Are any</a:t>
            </a:r>
            <a:r>
              <a:rPr lang="en-US" baseline="0" dirty="0" smtClean="0"/>
              <a:t> training topics missing?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28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reread the instruction</a:t>
            </a:r>
            <a:r>
              <a:rPr lang="en-US" baseline="0" dirty="0" smtClean="0"/>
              <a:t> text in italics print.  Have you ever heard of the term telehealth before today?  Do you  have any comments about the instruction?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were you thinking about as you answered the two questions about telehealth?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54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this question mean in your own words.</a:t>
            </a:r>
          </a:p>
          <a:p>
            <a:endParaRPr lang="en-US" dirty="0" smtClean="0"/>
          </a:p>
          <a:p>
            <a:r>
              <a:rPr lang="en-US" dirty="0" smtClean="0"/>
              <a:t>(If needed) what is</a:t>
            </a:r>
            <a:r>
              <a:rPr lang="en-US" baseline="0" dirty="0" smtClean="0"/>
              <a:t> telehealth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50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us more about what you were thinking as you answered this question. </a:t>
            </a:r>
          </a:p>
          <a:p>
            <a:endParaRPr lang="en-US" dirty="0" smtClean="0"/>
          </a:p>
          <a:p>
            <a:r>
              <a:rPr lang="en-US" dirty="0" smtClean="0"/>
              <a:t>Was any part of the question or any of the response categories confusing?  </a:t>
            </a:r>
          </a:p>
          <a:p>
            <a:r>
              <a:rPr lang="en-US" dirty="0" smtClean="0"/>
              <a:t>(If so) what</a:t>
            </a:r>
            <a:r>
              <a:rPr lang="en-US" baseline="0" dirty="0" smtClean="0"/>
              <a:t> was confusing?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44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0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9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6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4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2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2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0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8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5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4728E-FE97-4783-A664-BFD69FDABE97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1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8620" y="2163427"/>
            <a:ext cx="6645276" cy="230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392" y="331209"/>
            <a:ext cx="7510565" cy="25366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391" y="3000488"/>
            <a:ext cx="7510565" cy="257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566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295" y="1730792"/>
            <a:ext cx="6062161" cy="327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1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7755" y="2064419"/>
            <a:ext cx="7018237" cy="221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36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1293" y="1155987"/>
            <a:ext cx="4135600" cy="425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3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199" y="561198"/>
            <a:ext cx="4042611" cy="548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1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474" y="630153"/>
            <a:ext cx="4986087" cy="548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9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687" y="1048030"/>
            <a:ext cx="3231833" cy="410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6725" y="1562100"/>
            <a:ext cx="363855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929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8369" y="1615490"/>
            <a:ext cx="4912142" cy="357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4280" y="1102738"/>
            <a:ext cx="3741420" cy="422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77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470</Words>
  <Application>Microsoft Office PowerPoint</Application>
  <PresentationFormat>Widescreen</PresentationFormat>
  <Paragraphs>59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Bureau of the Census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May Nichols (CENSUS/CSM FED)</dc:creator>
  <cp:lastModifiedBy>Elizabeth May Nichols (CENSUS/CSM FED)</cp:lastModifiedBy>
  <cp:revision>19</cp:revision>
  <dcterms:created xsi:type="dcterms:W3CDTF">2017-08-01T18:46:42Z</dcterms:created>
  <dcterms:modified xsi:type="dcterms:W3CDTF">2017-08-15T14:11:24Z</dcterms:modified>
</cp:coreProperties>
</file>