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62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 C Stringer (CENSUS/DSMD FED)" initials="MCS(F" lastIdx="5" clrIdx="0">
    <p:extLst>
      <p:ext uri="{19B8F6BF-5375-455C-9EA6-DF929625EA0E}">
        <p15:presenceInfo xmlns:p15="http://schemas.microsoft.com/office/powerpoint/2012/main" userId="S-1-5-21-2418650581-3053253586-2785318765-260397" providerId="AD"/>
      </p:ext>
    </p:extLst>
  </p:cmAuthor>
  <p:cmAuthor id="2" name="Leah Meyer (CENSUS/ADDP FED)" initials="LM(F" lastIdx="3" clrIdx="1">
    <p:extLst>
      <p:ext uri="{19B8F6BF-5375-455C-9EA6-DF929625EA0E}">
        <p15:presenceInfo xmlns:p15="http://schemas.microsoft.com/office/powerpoint/2012/main" userId="S-1-5-21-2418650581-3053253586-2785318765-189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0000" autoAdjust="0"/>
  </p:normalViewPr>
  <p:slideViewPr>
    <p:cSldViewPr snapToGrid="0">
      <p:cViewPr varScale="1">
        <p:scale>
          <a:sx n="61" d="100"/>
          <a:sy n="61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43E71-4877-428B-B11F-1A9EE5F1077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630B8-BBFB-41E5-9AFC-38F297F49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63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T1,</a:t>
            </a:r>
            <a:r>
              <a:rPr lang="en-US" baseline="0" dirty="0" smtClean="0"/>
              <a:t> T2, T3:  </a:t>
            </a:r>
            <a:r>
              <a:rPr lang="en-US" dirty="0" smtClean="0"/>
              <a:t>Tell me more about how you answered these questions.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43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T3:  Tell me more about how you answered this question. 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610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T3:  Tell me more about how you answered these questions.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necessary,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On</a:t>
            </a:r>
            <a:r>
              <a:rPr lang="en-US" baseline="0" dirty="0" smtClean="0"/>
              <a:t> the first question, w</a:t>
            </a:r>
            <a:r>
              <a:rPr lang="en-US" dirty="0" smtClean="0"/>
              <a:t>hat</a:t>
            </a:r>
            <a:r>
              <a:rPr lang="en-US" baseline="0" dirty="0" smtClean="0"/>
              <a:t> does creating a plan of care mean to you?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does the middle question mean to you?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does the last question mean to you?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22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T1,</a:t>
            </a:r>
            <a:r>
              <a:rPr lang="en-US" baseline="0" dirty="0" smtClean="0"/>
              <a:t> T2, T3: </a:t>
            </a:r>
            <a:r>
              <a:rPr lang="en-US" dirty="0" smtClean="0"/>
              <a:t>Tell me more about how you answered these questions.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57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T1,</a:t>
            </a:r>
            <a:r>
              <a:rPr lang="en-US" baseline="0" dirty="0" smtClean="0"/>
              <a:t> T2, T3: </a:t>
            </a:r>
            <a:r>
              <a:rPr lang="en-US" dirty="0" smtClean="0"/>
              <a:t>Tell me more about how you answered these questions.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10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T2 and T3 only:  Tell me more about how you answered these questions.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95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Tell me more about how you answered these questions.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T1-T3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C6 is not a new question,</a:t>
            </a:r>
            <a:r>
              <a:rPr lang="en-US" baseline="0" dirty="0" smtClean="0"/>
              <a:t> but C7 is.  We will show both screens and note what they say in relation to both these questions.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(</a:t>
            </a:r>
            <a:r>
              <a:rPr lang="en-US" dirty="0" smtClean="0"/>
              <a:t>one option for C7 would have been to ask only of C6 = Yes, it's too high, the decision was to ask of everyone to cover instances where maybe a doctor said the child is overweight but the respondent is not concerned - would want to measure how often this occurs...  Will be interesting to hear any feedback participants may offer on this item.)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79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Tell me more about how you answered this question.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T1 (C30)</a:t>
            </a:r>
            <a:r>
              <a:rPr lang="en-US" baseline="0" dirty="0" smtClean="0"/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T3 (C29)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T2 (C28)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679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was on #3 only.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Tell me more about how you answered this question.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683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T1</a:t>
            </a:r>
            <a:r>
              <a:rPr lang="en-US" baseline="0" dirty="0" smtClean="0"/>
              <a:t> only:  </a:t>
            </a:r>
            <a:r>
              <a:rPr lang="en-US" dirty="0" smtClean="0"/>
              <a:t>Tell me more about how you answered this question.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280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T2 and T3 only:  Tell me more about how you answered this question.  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What types of activities did you include and how much time does</a:t>
            </a:r>
            <a:r>
              <a:rPr lang="en-US" baseline="0" dirty="0" smtClean="0"/>
              <a:t> your child spend on each of those activities</a:t>
            </a:r>
            <a:r>
              <a:rPr lang="en-US" dirty="0" smtClean="0"/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Did you include time doing schoolwork in your estimate?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About how much time is spent doing schoolwork electronically</a:t>
            </a:r>
            <a:r>
              <a:rPr lang="en-US" baseline="0" dirty="0" smtClean="0"/>
              <a:t> during a weekday?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Was it easy or difficult to separate</a:t>
            </a:r>
            <a:r>
              <a:rPr lang="en-US" baseline="0" dirty="0" smtClean="0"/>
              <a:t> out doing schoolwork from other electronic activities?  Why?  Tell me more (if needed)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630B8-BBFB-41E5-9AFC-38F297F495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72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08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93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68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4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427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50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24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0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86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4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953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4728E-FE97-4783-A664-BFD69FDABE97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64F3A-6FC4-4837-9FDE-2A17696BA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17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3252" y="1381778"/>
            <a:ext cx="4995992" cy="470508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9402" y="794741"/>
            <a:ext cx="4729842" cy="58703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085" y="456539"/>
            <a:ext cx="2444271" cy="326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93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22" y="2052637"/>
            <a:ext cx="7390529" cy="256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668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1194" y="455307"/>
            <a:ext cx="5520781" cy="579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152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3555" y="1380407"/>
            <a:ext cx="6498858" cy="373021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294" y="624840"/>
            <a:ext cx="6087713" cy="75556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720" y="831481"/>
            <a:ext cx="2215899" cy="296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783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392" y="1138955"/>
            <a:ext cx="4790814" cy="3672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43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2409" y="526093"/>
            <a:ext cx="4876061" cy="580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369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4889" y="1568297"/>
            <a:ext cx="5623626" cy="366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290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4697" y="2109265"/>
            <a:ext cx="8160731" cy="217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342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6062" y="2376487"/>
            <a:ext cx="6619875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922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762" y="1204912"/>
            <a:ext cx="3800475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471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1090" y="1432468"/>
            <a:ext cx="5851807" cy="347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487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EB5A5FB49A9A4E952CDFDEF85CA8C0" ma:contentTypeVersion="0" ma:contentTypeDescription="Create a new document." ma:contentTypeScope="" ma:versionID="7444484998be034e6c113227321c712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48A1CD7-A4F2-4CCF-9775-140FF53394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18C9902-B47E-4D62-8CDF-7424986C53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6C926E-9244-4765-8BF8-5CA5620CFB36}">
  <ds:schemaRefs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378</Words>
  <Application>Microsoft Office PowerPoint</Application>
  <PresentationFormat>Widescreen</PresentationFormat>
  <Paragraphs>49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Bureau of the Census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May Nichols (CENSUS/CSM FED)</dc:creator>
  <cp:lastModifiedBy>Elizabeth May Nichols (CENSUS/CSM FED)</cp:lastModifiedBy>
  <cp:revision>42</cp:revision>
  <dcterms:created xsi:type="dcterms:W3CDTF">2017-08-01T18:46:42Z</dcterms:created>
  <dcterms:modified xsi:type="dcterms:W3CDTF">2018-02-28T15:45:40Z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0x01010076EB5A5FB49A9A4E952CDFDEF85CA8C0</vt:lpwstr>
  </property>
</Properties>
</file>