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7F3D412F" w14:textId="4F632BED" w:rsidR="002A3C6E" w:rsidRDefault="003A5972" w:rsidP="002A3C6E">
      <w:pPr>
        <w:pStyle w:val="Title"/>
      </w:pPr>
      <w:bookmarkStart w:id="0" w:name="_GoBack"/>
      <w:bookmarkEnd w:id="0"/>
      <w:r>
        <w:t xml:space="preserve">OY2 </w:t>
      </w:r>
      <w:r w:rsidR="00302094">
        <w:t>ACS</w:t>
      </w:r>
      <w:r w:rsidR="00C04A03">
        <w:t xml:space="preserve"> </w:t>
      </w:r>
      <w:r>
        <w:t>Respondent Burden</w:t>
      </w:r>
      <w:r w:rsidR="002A3C6E">
        <w:t xml:space="preserve"> Testing</w:t>
      </w:r>
    </w:p>
    <w:p w14:paraId="7F3D4130" w14:textId="0C26141C" w:rsidR="002A3C6E" w:rsidRDefault="002A3C6E" w:rsidP="002A3C6E">
      <w:pPr>
        <w:pStyle w:val="Title"/>
        <w:rPr>
          <w:sz w:val="36"/>
          <w:szCs w:val="36"/>
        </w:rPr>
      </w:pPr>
      <w:r w:rsidRPr="0036208F">
        <w:rPr>
          <w:sz w:val="36"/>
          <w:szCs w:val="36"/>
        </w:rPr>
        <w:t>Cognitive Interview Protocol</w:t>
      </w:r>
      <w:r w:rsidR="003A5972">
        <w:rPr>
          <w:sz w:val="36"/>
          <w:szCs w:val="36"/>
        </w:rPr>
        <w:t>: Version 1</w:t>
      </w:r>
    </w:p>
    <w:p w14:paraId="7F3D413D" w14:textId="77777777" w:rsidR="00302094" w:rsidRPr="00302094" w:rsidRDefault="00302094" w:rsidP="00302094"/>
    <w:p w14:paraId="6705A0D5" w14:textId="77777777" w:rsidR="00F45B76" w:rsidRPr="002A3C6E" w:rsidRDefault="00F45B76" w:rsidP="00F45B76">
      <w:pPr>
        <w:pStyle w:val="Heading1"/>
      </w:pPr>
      <w:r w:rsidRPr="002A3C6E">
        <w:t>Introduction</w:t>
      </w:r>
    </w:p>
    <w:p w14:paraId="5DF7FCAB" w14:textId="77777777" w:rsidR="00F45B76" w:rsidRPr="00C45A6C" w:rsidRDefault="00F45B76" w:rsidP="00F45B76">
      <w:pPr>
        <w:widowControl w:val="0"/>
        <w:autoSpaceDE w:val="0"/>
        <w:autoSpaceDN w:val="0"/>
        <w:adjustRightInd w:val="0"/>
        <w:spacing w:after="0"/>
        <w:rPr>
          <w:rFonts w:cs="Arial"/>
          <w:sz w:val="24"/>
          <w:szCs w:val="24"/>
        </w:rPr>
      </w:pPr>
      <w:r w:rsidRPr="00C45A6C">
        <w:rPr>
          <w:rFonts w:cs="Arial"/>
          <w:sz w:val="24"/>
          <w:szCs w:val="24"/>
        </w:rPr>
        <w:t xml:space="preserve">Hello, my name is ______________ and I work for Westat, a survey research company in Rockville, Maryland. Thank you for taking the time to </w:t>
      </w:r>
      <w:r>
        <w:rPr>
          <w:rFonts w:cs="Arial"/>
          <w:sz w:val="24"/>
          <w:szCs w:val="24"/>
        </w:rPr>
        <w:t>participate in</w:t>
      </w:r>
      <w:r w:rsidRPr="00C45A6C">
        <w:rPr>
          <w:rFonts w:cs="Arial"/>
          <w:sz w:val="24"/>
          <w:szCs w:val="24"/>
        </w:rPr>
        <w:t xml:space="preserve"> this research study.</w:t>
      </w:r>
    </w:p>
    <w:p w14:paraId="0DA51E8A" w14:textId="77777777" w:rsidR="00F45B76" w:rsidRPr="00C45A6C" w:rsidRDefault="00F45B76" w:rsidP="00F45B76">
      <w:pPr>
        <w:widowControl w:val="0"/>
        <w:autoSpaceDE w:val="0"/>
        <w:autoSpaceDN w:val="0"/>
        <w:adjustRightInd w:val="0"/>
        <w:spacing w:after="0"/>
        <w:rPr>
          <w:rFonts w:cs="Arial"/>
          <w:sz w:val="24"/>
          <w:szCs w:val="24"/>
        </w:rPr>
      </w:pPr>
    </w:p>
    <w:p w14:paraId="129155A0" w14:textId="77777777" w:rsidR="00F45B76" w:rsidRPr="00C45A6C" w:rsidRDefault="00F45B76" w:rsidP="00F45B76">
      <w:pPr>
        <w:widowControl w:val="0"/>
        <w:autoSpaceDE w:val="0"/>
        <w:autoSpaceDN w:val="0"/>
        <w:adjustRightInd w:val="0"/>
        <w:spacing w:after="0"/>
        <w:rPr>
          <w:rFonts w:cs="Arial"/>
          <w:sz w:val="24"/>
          <w:szCs w:val="24"/>
        </w:rPr>
      </w:pPr>
      <w:r w:rsidRPr="008D1D83">
        <w:rPr>
          <w:rFonts w:cs="Arial"/>
          <w:sz w:val="24"/>
          <w:szCs w:val="24"/>
        </w:rPr>
        <w:t xml:space="preserve">Westat is working to develop </w:t>
      </w:r>
      <w:r>
        <w:rPr>
          <w:rFonts w:cs="Arial"/>
          <w:sz w:val="24"/>
          <w:szCs w:val="24"/>
        </w:rPr>
        <w:t>new questions for the American Community Survey</w:t>
      </w:r>
      <w:r w:rsidRPr="008D1D83">
        <w:rPr>
          <w:rFonts w:cs="Arial"/>
          <w:sz w:val="24"/>
          <w:szCs w:val="24"/>
        </w:rPr>
        <w:t xml:space="preserve">, which is sponsored by the </w:t>
      </w:r>
      <w:r>
        <w:rPr>
          <w:rFonts w:cs="Arial"/>
          <w:sz w:val="24"/>
          <w:szCs w:val="24"/>
        </w:rPr>
        <w:t>U.S. Census Bureau</w:t>
      </w:r>
      <w:r w:rsidRPr="008D1D83">
        <w:rPr>
          <w:rFonts w:cs="Arial"/>
          <w:sz w:val="24"/>
          <w:szCs w:val="24"/>
        </w:rPr>
        <w:t>.</w:t>
      </w:r>
      <w:r w:rsidRPr="00C45A6C">
        <w:rPr>
          <w:rFonts w:cs="Arial"/>
          <w:sz w:val="24"/>
          <w:szCs w:val="24"/>
        </w:rPr>
        <w:t xml:space="preserve"> Before </w:t>
      </w:r>
      <w:r>
        <w:rPr>
          <w:rFonts w:cs="Arial"/>
          <w:sz w:val="24"/>
          <w:szCs w:val="24"/>
        </w:rPr>
        <w:t>surveys are conducted</w:t>
      </w:r>
      <w:r w:rsidRPr="00C45A6C">
        <w:rPr>
          <w:rFonts w:cs="Arial"/>
          <w:sz w:val="24"/>
          <w:szCs w:val="24"/>
        </w:rPr>
        <w:t>, it’s important to</w:t>
      </w:r>
      <w:r>
        <w:rPr>
          <w:rFonts w:cs="Arial"/>
          <w:sz w:val="24"/>
          <w:szCs w:val="24"/>
        </w:rPr>
        <w:t xml:space="preserve"> try out</w:t>
      </w:r>
      <w:r w:rsidRPr="00C45A6C">
        <w:rPr>
          <w:rFonts w:cs="Arial"/>
          <w:sz w:val="24"/>
          <w:szCs w:val="24"/>
        </w:rPr>
        <w:t xml:space="preserve"> </w:t>
      </w:r>
      <w:r>
        <w:rPr>
          <w:rFonts w:cs="Arial"/>
          <w:sz w:val="24"/>
          <w:szCs w:val="24"/>
        </w:rPr>
        <w:t>questions</w:t>
      </w:r>
      <w:r w:rsidRPr="00C45A6C">
        <w:rPr>
          <w:rFonts w:cs="Arial"/>
          <w:sz w:val="24"/>
          <w:szCs w:val="24"/>
        </w:rPr>
        <w:t xml:space="preserve"> with the help of people such as yourself. </w:t>
      </w:r>
      <w:r>
        <w:rPr>
          <w:rFonts w:cs="Arial"/>
          <w:sz w:val="24"/>
          <w:szCs w:val="24"/>
        </w:rPr>
        <w:t xml:space="preserve">The survey asks questions about your household, yourself, and other people who live with you.  </w:t>
      </w:r>
    </w:p>
    <w:p w14:paraId="6C8E8528" w14:textId="77777777" w:rsidR="00F45B76" w:rsidRPr="00C45A6C" w:rsidRDefault="00F45B76" w:rsidP="00F45B76">
      <w:pPr>
        <w:widowControl w:val="0"/>
        <w:autoSpaceDE w:val="0"/>
        <w:autoSpaceDN w:val="0"/>
        <w:adjustRightInd w:val="0"/>
        <w:spacing w:after="0"/>
        <w:rPr>
          <w:rFonts w:cs="Arial"/>
          <w:sz w:val="24"/>
          <w:szCs w:val="24"/>
        </w:rPr>
      </w:pPr>
    </w:p>
    <w:p w14:paraId="32974BEA" w14:textId="62190385" w:rsidR="00F45B76" w:rsidRDefault="00F45B76" w:rsidP="00F45B76">
      <w:pPr>
        <w:widowControl w:val="0"/>
        <w:autoSpaceDE w:val="0"/>
        <w:autoSpaceDN w:val="0"/>
        <w:adjustRightInd w:val="0"/>
        <w:spacing w:after="0"/>
        <w:rPr>
          <w:rFonts w:cs="Arial"/>
          <w:sz w:val="24"/>
          <w:szCs w:val="24"/>
        </w:rPr>
      </w:pPr>
      <w:r w:rsidRPr="00C45A6C">
        <w:rPr>
          <w:rFonts w:cs="Arial"/>
          <w:sz w:val="24"/>
          <w:szCs w:val="24"/>
        </w:rPr>
        <w:t xml:space="preserve">It is important that the questions make sense, are easy to answer, and that everyone understands the questions the same way.  If you agree to take part in this study, </w:t>
      </w:r>
      <w:r>
        <w:rPr>
          <w:rFonts w:cs="Arial"/>
          <w:sz w:val="24"/>
          <w:szCs w:val="24"/>
        </w:rPr>
        <w:t xml:space="preserve">I will hand you a questionnaire to answer.  </w:t>
      </w:r>
      <w:r w:rsidR="00BA395B">
        <w:rPr>
          <w:rFonts w:cs="Arial"/>
          <w:sz w:val="24"/>
          <w:szCs w:val="24"/>
        </w:rPr>
        <w:t>As you go along, I will</w:t>
      </w:r>
      <w:r>
        <w:rPr>
          <w:rFonts w:cs="Arial"/>
          <w:sz w:val="24"/>
          <w:szCs w:val="24"/>
        </w:rPr>
        <w:t xml:space="preserve"> ask </w:t>
      </w:r>
      <w:r w:rsidRPr="00C45A6C">
        <w:rPr>
          <w:rFonts w:cs="Arial"/>
          <w:sz w:val="24"/>
          <w:szCs w:val="24"/>
        </w:rPr>
        <w:t xml:space="preserve">you to explain what you </w:t>
      </w:r>
      <w:r w:rsidR="00BA395B">
        <w:rPr>
          <w:rFonts w:cs="Arial"/>
          <w:sz w:val="24"/>
          <w:szCs w:val="24"/>
        </w:rPr>
        <w:t>are</w:t>
      </w:r>
      <w:r w:rsidRPr="00C45A6C">
        <w:rPr>
          <w:rFonts w:cs="Arial"/>
          <w:sz w:val="24"/>
          <w:szCs w:val="24"/>
        </w:rPr>
        <w:t xml:space="preserve"> thinking and how you </w:t>
      </w:r>
      <w:r w:rsidR="00BA395B">
        <w:rPr>
          <w:rFonts w:cs="Arial"/>
          <w:sz w:val="24"/>
          <w:szCs w:val="24"/>
        </w:rPr>
        <w:t>are coming</w:t>
      </w:r>
      <w:r w:rsidRPr="00C45A6C">
        <w:rPr>
          <w:rFonts w:cs="Arial"/>
          <w:sz w:val="24"/>
          <w:szCs w:val="24"/>
        </w:rPr>
        <w:t xml:space="preserve"> up with your answers.</w:t>
      </w:r>
      <w:r>
        <w:rPr>
          <w:rFonts w:cs="Arial"/>
          <w:sz w:val="24"/>
          <w:szCs w:val="24"/>
        </w:rPr>
        <w:t xml:space="preserve">  There are no right or wrong answers.</w:t>
      </w:r>
      <w:r w:rsidRPr="00C45A6C">
        <w:rPr>
          <w:rFonts w:cs="Arial"/>
          <w:sz w:val="24"/>
          <w:szCs w:val="24"/>
        </w:rPr>
        <w:t xml:space="preserve"> Our purpose is not to </w:t>
      </w:r>
      <w:r>
        <w:rPr>
          <w:rFonts w:cs="Arial"/>
          <w:sz w:val="24"/>
          <w:szCs w:val="24"/>
        </w:rPr>
        <w:t>compile</w:t>
      </w:r>
      <w:r w:rsidRPr="00C45A6C">
        <w:rPr>
          <w:rFonts w:cs="Arial"/>
          <w:sz w:val="24"/>
          <w:szCs w:val="24"/>
        </w:rPr>
        <w:t xml:space="preserve"> information about you. Instead, your interview along with those of others will show us how to improve these questions for a later survey.</w:t>
      </w:r>
    </w:p>
    <w:p w14:paraId="1F48C8D8" w14:textId="77777777" w:rsidR="004E41B4" w:rsidRDefault="004E41B4" w:rsidP="004E41B4">
      <w:pPr>
        <w:widowControl w:val="0"/>
        <w:autoSpaceDE w:val="0"/>
        <w:autoSpaceDN w:val="0"/>
        <w:adjustRightInd w:val="0"/>
        <w:spacing w:after="0"/>
        <w:rPr>
          <w:rFonts w:cs="Arial"/>
          <w:sz w:val="24"/>
          <w:szCs w:val="24"/>
        </w:rPr>
      </w:pPr>
    </w:p>
    <w:p w14:paraId="08FC7E19" w14:textId="4B260ABC" w:rsidR="004E41B4" w:rsidRPr="004E41B4" w:rsidRDefault="004E41B4" w:rsidP="004E41B4">
      <w:pPr>
        <w:widowControl w:val="0"/>
        <w:autoSpaceDE w:val="0"/>
        <w:autoSpaceDN w:val="0"/>
        <w:adjustRightInd w:val="0"/>
        <w:spacing w:after="0"/>
        <w:rPr>
          <w:rFonts w:cs="Arial"/>
          <w:sz w:val="24"/>
          <w:szCs w:val="24"/>
        </w:rPr>
      </w:pPr>
      <w:r w:rsidRPr="004E41B4">
        <w:rPr>
          <w:rFonts w:cs="Arial"/>
          <w:sz w:val="24"/>
          <w:szCs w:val="24"/>
        </w:rPr>
        <w:t xml:space="preserve">The information collected in this interview is covered under OMB # </w:t>
      </w:r>
      <w:r w:rsidRPr="00EC45C3">
        <w:rPr>
          <w:sz w:val="24"/>
          <w:szCs w:val="24"/>
          <w:lang w:val="es-US"/>
        </w:rPr>
        <w:t>0607-0725</w:t>
      </w:r>
      <w:r w:rsidRPr="004E41B4">
        <w:rPr>
          <w:rFonts w:cs="Arial"/>
          <w:sz w:val="24"/>
          <w:szCs w:val="24"/>
        </w:rPr>
        <w:t>.</w:t>
      </w:r>
    </w:p>
    <w:p w14:paraId="74A8E54C" w14:textId="77777777" w:rsidR="004E41B4" w:rsidRPr="00C45A6C" w:rsidRDefault="004E41B4" w:rsidP="00F45B76">
      <w:pPr>
        <w:widowControl w:val="0"/>
        <w:autoSpaceDE w:val="0"/>
        <w:autoSpaceDN w:val="0"/>
        <w:adjustRightInd w:val="0"/>
        <w:spacing w:after="0"/>
        <w:rPr>
          <w:rFonts w:cs="Arial"/>
          <w:sz w:val="24"/>
          <w:szCs w:val="24"/>
        </w:rPr>
      </w:pPr>
    </w:p>
    <w:p w14:paraId="71481790" w14:textId="77777777" w:rsidR="00F45B76" w:rsidRPr="002A3C6E" w:rsidRDefault="00F45B76" w:rsidP="00F45B76"/>
    <w:p w14:paraId="75BCDB0E" w14:textId="77777777" w:rsidR="00F45B76" w:rsidRDefault="00F45B76" w:rsidP="00F45B76">
      <w:pPr>
        <w:spacing w:after="0" w:line="240" w:lineRule="auto"/>
        <w:jc w:val="left"/>
        <w:rPr>
          <w:rFonts w:ascii="Franklin Gothic Medium" w:hAnsi="Franklin Gothic Medium"/>
          <w:color w:val="324162"/>
          <w:sz w:val="52"/>
          <w:szCs w:val="52"/>
        </w:rPr>
      </w:pPr>
      <w:r>
        <w:br w:type="page"/>
      </w:r>
    </w:p>
    <w:p w14:paraId="692CAFEE" w14:textId="77777777" w:rsidR="00F45B76" w:rsidRPr="0036208F" w:rsidRDefault="00F45B76" w:rsidP="00F45B76">
      <w:pPr>
        <w:pStyle w:val="Heading1"/>
      </w:pPr>
      <w:r w:rsidRPr="0036208F">
        <w:lastRenderedPageBreak/>
        <w:t>Informed Consent</w:t>
      </w:r>
    </w:p>
    <w:p w14:paraId="1B0C6D37" w14:textId="77777777" w:rsidR="009C6519" w:rsidRPr="009C6519" w:rsidRDefault="009C6519" w:rsidP="009C6519">
      <w:pPr>
        <w:rPr>
          <w:sz w:val="24"/>
          <w:szCs w:val="24"/>
        </w:rPr>
      </w:pPr>
      <w:r w:rsidRPr="009C6519">
        <w:rPr>
          <w:sz w:val="24"/>
          <w:szCs w:val="24"/>
        </w:rPr>
        <w:t>Before we get started, there are a few things I should mention. This is a research project, and your participation is voluntary. If you prefer not to answer any questions just say so, and you can go on to the next one. It’s also okay if you change your mind after starting and would rather not participate.</w:t>
      </w:r>
    </w:p>
    <w:p w14:paraId="46C6A940" w14:textId="3B8ACD9E" w:rsidR="009C6519" w:rsidRPr="009C6519" w:rsidRDefault="009C6519" w:rsidP="009C6519">
      <w:pPr>
        <w:rPr>
          <w:sz w:val="24"/>
          <w:szCs w:val="24"/>
        </w:rPr>
      </w:pPr>
      <w:r w:rsidRPr="009C6519">
        <w:rPr>
          <w:sz w:val="24"/>
          <w:szCs w:val="24"/>
        </w:rPr>
        <w:t xml:space="preserve">All your answers, everything you say, will be kept confidential. We will not use your name in any reports. </w:t>
      </w:r>
      <w:r w:rsidR="004E41B4">
        <w:rPr>
          <w:sz w:val="24"/>
          <w:szCs w:val="24"/>
        </w:rPr>
        <w:t>We may</w:t>
      </w:r>
      <w:r w:rsidR="00177A57">
        <w:rPr>
          <w:sz w:val="24"/>
          <w:szCs w:val="24"/>
        </w:rPr>
        <w:t xml:space="preserve"> use</w:t>
      </w:r>
      <w:r w:rsidR="004E41B4" w:rsidRPr="004E41B4">
        <w:rPr>
          <w:sz w:val="24"/>
          <w:szCs w:val="24"/>
        </w:rPr>
        <w:t xml:space="preserve"> quotes in our report that you provide during the interview</w:t>
      </w:r>
      <w:r w:rsidR="004E41B4">
        <w:rPr>
          <w:sz w:val="24"/>
          <w:szCs w:val="24"/>
        </w:rPr>
        <w:t>, but never in a way that would identify you</w:t>
      </w:r>
      <w:r w:rsidR="004E41B4" w:rsidRPr="004E41B4">
        <w:rPr>
          <w:sz w:val="24"/>
          <w:szCs w:val="24"/>
        </w:rPr>
        <w:t>.</w:t>
      </w:r>
      <w:r w:rsidR="004E41B4">
        <w:rPr>
          <w:sz w:val="24"/>
          <w:szCs w:val="24"/>
        </w:rPr>
        <w:t xml:space="preserve"> </w:t>
      </w:r>
      <w:r w:rsidRPr="009C6519">
        <w:rPr>
          <w:sz w:val="24"/>
          <w:szCs w:val="24"/>
        </w:rPr>
        <w:t xml:space="preserve">The interview will take about </w:t>
      </w:r>
      <w:r>
        <w:rPr>
          <w:sz w:val="24"/>
          <w:szCs w:val="24"/>
        </w:rPr>
        <w:t>an hour</w:t>
      </w:r>
      <w:r w:rsidRPr="009C6519">
        <w:rPr>
          <w:sz w:val="24"/>
          <w:szCs w:val="24"/>
        </w:rPr>
        <w:t xml:space="preserve"> and you will receive $40.  We will also need to audio record our conversation. This helps me so I can listen to what you are saying and won’t have to take a lot of detailed notes while you are talking; it will also help when we write up a summary of this interview. Only project staff will have access to the recording and other project materials, and those materials will be stored according to Title 13 requirements for protecting the identity of individual respondents. {Finally, some of the researchers developing the questions are here today observing our interview to learn if there are things that might need to be changed.}</w:t>
      </w:r>
    </w:p>
    <w:p w14:paraId="4E57E706" w14:textId="77777777" w:rsidR="009C6519" w:rsidRPr="009C6519" w:rsidRDefault="009C6519" w:rsidP="009C6519">
      <w:pPr>
        <w:rPr>
          <w:b/>
          <w:color w:val="FF0000"/>
          <w:sz w:val="24"/>
          <w:szCs w:val="24"/>
        </w:rPr>
      </w:pPr>
    </w:p>
    <w:p w14:paraId="1D46A4CD" w14:textId="77777777" w:rsidR="009C6519" w:rsidRPr="009C6519" w:rsidRDefault="009C6519" w:rsidP="009C6519">
      <w:pPr>
        <w:rPr>
          <w:sz w:val="24"/>
          <w:szCs w:val="24"/>
        </w:rPr>
      </w:pPr>
      <w:r w:rsidRPr="009C6519">
        <w:rPr>
          <w:b/>
          <w:color w:val="FF0000"/>
          <w:sz w:val="24"/>
          <w:szCs w:val="24"/>
        </w:rPr>
        <w:t xml:space="preserve">HAND CONSENT </w:t>
      </w:r>
      <w:smartTag w:uri="urn:schemas-microsoft-com:office:smarttags" w:element="stockticker">
        <w:r w:rsidRPr="009C6519">
          <w:rPr>
            <w:b/>
            <w:color w:val="FF0000"/>
            <w:sz w:val="24"/>
            <w:szCs w:val="24"/>
          </w:rPr>
          <w:t xml:space="preserve">FORMS </w:t>
        </w:r>
      </w:smartTag>
      <w:r w:rsidRPr="009C6519">
        <w:rPr>
          <w:b/>
          <w:color w:val="FF0000"/>
          <w:sz w:val="24"/>
          <w:szCs w:val="24"/>
        </w:rPr>
        <w:t>TO RESPONDENT</w:t>
      </w:r>
      <w:r w:rsidRPr="009C6519">
        <w:rPr>
          <w:sz w:val="24"/>
          <w:szCs w:val="24"/>
        </w:rPr>
        <w:t>, This form contains all of the things I just told you about your rights in this interview. Please read it over and sign both copies if you are willing to take part in the study.</w:t>
      </w:r>
    </w:p>
    <w:p w14:paraId="3A2D1B39" w14:textId="77777777" w:rsidR="009C6519" w:rsidRPr="009C6519" w:rsidRDefault="009C6519" w:rsidP="009C6519">
      <w:pPr>
        <w:rPr>
          <w:b/>
          <w:sz w:val="24"/>
          <w:szCs w:val="24"/>
        </w:rPr>
      </w:pPr>
    </w:p>
    <w:p w14:paraId="6F7A2FDF" w14:textId="77777777" w:rsidR="009C6519" w:rsidRPr="009C6519" w:rsidRDefault="009C6519" w:rsidP="009C6519">
      <w:pPr>
        <w:rPr>
          <w:b/>
          <w:sz w:val="24"/>
          <w:szCs w:val="24"/>
        </w:rPr>
      </w:pPr>
      <w:r w:rsidRPr="009C6519">
        <w:rPr>
          <w:b/>
          <w:sz w:val="24"/>
          <w:szCs w:val="24"/>
        </w:rPr>
        <w:t xml:space="preserve">HAVE R SIGN TWO CONSENT FORMS, KEEP </w:t>
      </w:r>
      <w:smartTag w:uri="urn:schemas-microsoft-com:office:smarttags" w:element="stockticker">
        <w:r w:rsidRPr="009C6519">
          <w:rPr>
            <w:b/>
            <w:sz w:val="24"/>
            <w:szCs w:val="24"/>
          </w:rPr>
          <w:t>ONE</w:t>
        </w:r>
      </w:smartTag>
      <w:r w:rsidRPr="009C6519">
        <w:rPr>
          <w:b/>
          <w:sz w:val="24"/>
          <w:szCs w:val="24"/>
        </w:rPr>
        <w:t xml:space="preserve"> </w:t>
      </w:r>
      <w:smartTag w:uri="urn:schemas-microsoft-com:office:smarttags" w:element="stockticker">
        <w:r w:rsidRPr="009C6519">
          <w:rPr>
            <w:b/>
            <w:sz w:val="24"/>
            <w:szCs w:val="24"/>
          </w:rPr>
          <w:t>AND</w:t>
        </w:r>
      </w:smartTag>
      <w:r w:rsidRPr="009C6519">
        <w:rPr>
          <w:b/>
          <w:sz w:val="24"/>
          <w:szCs w:val="24"/>
        </w:rPr>
        <w:t xml:space="preserve"> GIVE ONE TO RESPONDENT.</w:t>
      </w:r>
    </w:p>
    <w:p w14:paraId="3D8B79DE" w14:textId="77777777" w:rsidR="009C6519" w:rsidRPr="009C6519" w:rsidRDefault="009C6519" w:rsidP="009C6519">
      <w:pPr>
        <w:rPr>
          <w:b/>
          <w:color w:val="FF0000"/>
          <w:sz w:val="24"/>
          <w:szCs w:val="24"/>
        </w:rPr>
      </w:pPr>
    </w:p>
    <w:p w14:paraId="2ACF1D3B" w14:textId="77777777" w:rsidR="009C6519" w:rsidRPr="009C6519" w:rsidRDefault="009C6519" w:rsidP="009C6519">
      <w:pPr>
        <w:rPr>
          <w:sz w:val="24"/>
          <w:szCs w:val="24"/>
        </w:rPr>
      </w:pPr>
      <w:r w:rsidRPr="009C6519">
        <w:rPr>
          <w:b/>
          <w:color w:val="FF0000"/>
          <w:sz w:val="24"/>
          <w:szCs w:val="24"/>
        </w:rPr>
        <w:t>TURN ON RECORDER</w:t>
      </w:r>
      <w:r w:rsidRPr="009C6519">
        <w:rPr>
          <w:sz w:val="24"/>
          <w:szCs w:val="24"/>
        </w:rPr>
        <w:t>. The date and time is ____________. Now that the recorder is running, let me ask again, is it okay with you if we record this interview?</w:t>
      </w:r>
    </w:p>
    <w:p w14:paraId="38EC4757" w14:textId="77777777" w:rsidR="00F45B76" w:rsidRPr="00A350CF" w:rsidRDefault="00F45B76" w:rsidP="00F45B76">
      <w:pPr>
        <w:spacing w:after="0" w:line="240" w:lineRule="auto"/>
        <w:jc w:val="left"/>
      </w:pPr>
      <w:r>
        <w:br w:type="page"/>
      </w:r>
    </w:p>
    <w:p w14:paraId="5B79AEF8" w14:textId="77777777" w:rsidR="00F45B76" w:rsidRPr="008D1569" w:rsidRDefault="00F45B76" w:rsidP="00F45B76">
      <w:pPr>
        <w:keepNext/>
        <w:keepLines/>
        <w:widowControl w:val="0"/>
        <w:autoSpaceDE w:val="0"/>
        <w:autoSpaceDN w:val="0"/>
        <w:adjustRightInd w:val="0"/>
        <w:spacing w:before="200" w:after="0"/>
        <w:outlineLvl w:val="1"/>
        <w:rPr>
          <w:rFonts w:ascii="Franklin Gothic Medium" w:eastAsia="LiSu" w:hAnsi="Franklin Gothic Medium"/>
          <w:bCs/>
          <w:color w:val="4F81BD"/>
          <w:sz w:val="44"/>
          <w:szCs w:val="44"/>
        </w:rPr>
      </w:pPr>
      <w:r w:rsidRPr="008D1569">
        <w:rPr>
          <w:rFonts w:ascii="Franklin Gothic Medium" w:eastAsia="LiSu" w:hAnsi="Franklin Gothic Medium"/>
          <w:bCs/>
          <w:color w:val="4F81BD"/>
          <w:sz w:val="44"/>
          <w:szCs w:val="44"/>
        </w:rPr>
        <w:lastRenderedPageBreak/>
        <w:t>Protocol</w:t>
      </w:r>
    </w:p>
    <w:p w14:paraId="663A3C2E" w14:textId="484BBF35" w:rsidR="00F45B76" w:rsidRDefault="00F45B76" w:rsidP="00F45B76">
      <w:pPr>
        <w:jc w:val="left"/>
        <w:rPr>
          <w:sz w:val="24"/>
          <w:szCs w:val="24"/>
        </w:rPr>
      </w:pPr>
      <w:r>
        <w:rPr>
          <w:sz w:val="24"/>
          <w:szCs w:val="24"/>
        </w:rPr>
        <w:t>In a moment, I am going to hand you the questionnaire.  I’d like you to fill it out as if you received it in the mail at home.</w:t>
      </w:r>
      <w:r w:rsidRPr="00E52F3D">
        <w:rPr>
          <w:sz w:val="24"/>
          <w:szCs w:val="24"/>
        </w:rPr>
        <w:t xml:space="preserve"> If you had received this form at home, your address would be located on the front of the questionnaire in the white area.</w:t>
      </w:r>
      <w:r>
        <w:rPr>
          <w:sz w:val="24"/>
          <w:szCs w:val="24"/>
        </w:rPr>
        <w:t xml:space="preserve"> Some questions ask about “this building.” For those, please continue to imagine you’re filling the survey out at home.</w:t>
      </w:r>
    </w:p>
    <w:p w14:paraId="0C8DB225" w14:textId="2500398B" w:rsidR="00472839" w:rsidRDefault="005D496F" w:rsidP="00F45B76">
      <w:pPr>
        <w:jc w:val="left"/>
        <w:rPr>
          <w:sz w:val="24"/>
          <w:szCs w:val="24"/>
        </w:rPr>
      </w:pPr>
      <w:r>
        <w:rPr>
          <w:sz w:val="24"/>
          <w:szCs w:val="24"/>
        </w:rPr>
        <w:t>A</w:t>
      </w:r>
      <w:r w:rsidR="009C6519">
        <w:rPr>
          <w:sz w:val="24"/>
          <w:szCs w:val="24"/>
        </w:rPr>
        <w:t xml:space="preserve">s you fill it out, I’d like you to </w:t>
      </w:r>
      <w:r w:rsidR="009C6519" w:rsidRPr="00472839">
        <w:rPr>
          <w:sz w:val="24"/>
          <w:szCs w:val="24"/>
          <w:u w:val="single"/>
        </w:rPr>
        <w:t>think out loud</w:t>
      </w:r>
      <w:r w:rsidR="009C6519">
        <w:rPr>
          <w:sz w:val="24"/>
          <w:szCs w:val="24"/>
        </w:rPr>
        <w:t xml:space="preserve"> as you come up with your answers</w:t>
      </w:r>
      <w:r w:rsidR="00295BB5">
        <w:rPr>
          <w:sz w:val="24"/>
          <w:szCs w:val="24"/>
        </w:rPr>
        <w:t xml:space="preserve"> to the questions</w:t>
      </w:r>
      <w:r w:rsidR="009C6519">
        <w:rPr>
          <w:sz w:val="24"/>
          <w:szCs w:val="24"/>
        </w:rPr>
        <w:t xml:space="preserve">. </w:t>
      </w:r>
      <w:r w:rsidR="00295BB5" w:rsidRPr="00295BB5">
        <w:rPr>
          <w:sz w:val="24"/>
          <w:szCs w:val="24"/>
        </w:rPr>
        <w:t xml:space="preserve">While I am interested in your answers, I am even more interested in the process you go through when you answer the questions.  So, as much as possible, I’d like you to think aloud for me; meaning, talk me through your thought process as you answer each question.  </w:t>
      </w:r>
      <w:r>
        <w:rPr>
          <w:sz w:val="24"/>
          <w:szCs w:val="24"/>
        </w:rPr>
        <w:t xml:space="preserve">To help make this clearer, I’m going to give you an example.  </w:t>
      </w:r>
    </w:p>
    <w:p w14:paraId="7BD1E263" w14:textId="5D499EC9" w:rsidR="00472839" w:rsidRDefault="005D496F" w:rsidP="00F45B76">
      <w:pPr>
        <w:jc w:val="left"/>
        <w:rPr>
          <w:sz w:val="24"/>
          <w:szCs w:val="24"/>
        </w:rPr>
      </w:pPr>
      <w:r>
        <w:rPr>
          <w:sz w:val="24"/>
          <w:szCs w:val="24"/>
        </w:rPr>
        <w:t>I</w:t>
      </w:r>
      <w:r w:rsidR="0061565D">
        <w:rPr>
          <w:sz w:val="24"/>
          <w:szCs w:val="24"/>
        </w:rPr>
        <w:t xml:space="preserve">f </w:t>
      </w:r>
      <w:r>
        <w:rPr>
          <w:sz w:val="24"/>
          <w:szCs w:val="24"/>
        </w:rPr>
        <w:t>a</w:t>
      </w:r>
      <w:r w:rsidR="0061565D">
        <w:rPr>
          <w:sz w:val="24"/>
          <w:szCs w:val="24"/>
        </w:rPr>
        <w:t xml:space="preserve"> question asked how many times </w:t>
      </w:r>
      <w:r>
        <w:rPr>
          <w:sz w:val="24"/>
          <w:szCs w:val="24"/>
        </w:rPr>
        <w:t>I’ve</w:t>
      </w:r>
      <w:r w:rsidR="0061565D">
        <w:rPr>
          <w:sz w:val="24"/>
          <w:szCs w:val="24"/>
        </w:rPr>
        <w:t xml:space="preserve"> eaten out at a restaurant in the past week, </w:t>
      </w:r>
      <w:r>
        <w:rPr>
          <w:sz w:val="24"/>
          <w:szCs w:val="24"/>
        </w:rPr>
        <w:t>I</w:t>
      </w:r>
      <w:r w:rsidR="0061565D">
        <w:rPr>
          <w:sz w:val="24"/>
          <w:szCs w:val="24"/>
        </w:rPr>
        <w:t xml:space="preserve"> </w:t>
      </w:r>
      <w:r>
        <w:rPr>
          <w:sz w:val="24"/>
          <w:szCs w:val="24"/>
        </w:rPr>
        <w:t>would</w:t>
      </w:r>
      <w:r w:rsidR="00F27709">
        <w:rPr>
          <w:sz w:val="24"/>
          <w:szCs w:val="24"/>
        </w:rPr>
        <w:t xml:space="preserve"> </w:t>
      </w:r>
      <w:r>
        <w:rPr>
          <w:sz w:val="24"/>
          <w:szCs w:val="24"/>
        </w:rPr>
        <w:t>think out loud</w:t>
      </w:r>
      <w:r w:rsidR="00F27709">
        <w:rPr>
          <w:sz w:val="24"/>
          <w:szCs w:val="24"/>
        </w:rPr>
        <w:t xml:space="preserve"> about my answer</w:t>
      </w:r>
      <w:r>
        <w:rPr>
          <w:sz w:val="24"/>
          <w:szCs w:val="24"/>
        </w:rPr>
        <w:t xml:space="preserve"> by </w:t>
      </w:r>
      <w:r w:rsidR="0061565D">
        <w:rPr>
          <w:sz w:val="24"/>
          <w:szCs w:val="24"/>
        </w:rPr>
        <w:t>say</w:t>
      </w:r>
      <w:r>
        <w:rPr>
          <w:sz w:val="24"/>
          <w:szCs w:val="24"/>
        </w:rPr>
        <w:t>ing</w:t>
      </w:r>
      <w:r w:rsidR="00FA54AF">
        <w:rPr>
          <w:sz w:val="24"/>
          <w:szCs w:val="24"/>
        </w:rPr>
        <w:t>:</w:t>
      </w:r>
      <w:r w:rsidR="0061565D">
        <w:rPr>
          <w:sz w:val="24"/>
          <w:szCs w:val="24"/>
        </w:rPr>
        <w:t xml:space="preserve"> </w:t>
      </w:r>
    </w:p>
    <w:p w14:paraId="1CF32E9F" w14:textId="4FEAB8BE" w:rsidR="009C6519" w:rsidRDefault="0061565D" w:rsidP="00472839">
      <w:pPr>
        <w:ind w:left="720"/>
        <w:jc w:val="left"/>
        <w:rPr>
          <w:sz w:val="24"/>
          <w:szCs w:val="24"/>
        </w:rPr>
      </w:pPr>
      <w:r w:rsidRPr="00472839">
        <w:rPr>
          <w:i/>
          <w:sz w:val="24"/>
          <w:szCs w:val="24"/>
        </w:rPr>
        <w:t xml:space="preserve">“I’m going to assume that ‘restaurant’ includes places like fast food as well as full-service restaurants.  </w:t>
      </w:r>
      <w:r w:rsidR="00BB55B8">
        <w:rPr>
          <w:i/>
          <w:sz w:val="24"/>
          <w:szCs w:val="24"/>
        </w:rPr>
        <w:t>I wonder if I should include drive-through places? I’m thinking maybe yes since I did eat there and it seems like the question wants to know where I ate.</w:t>
      </w:r>
      <w:r w:rsidRPr="00472839">
        <w:rPr>
          <w:i/>
          <w:sz w:val="24"/>
          <w:szCs w:val="24"/>
        </w:rPr>
        <w:t xml:space="preserve"> So I ate out on Sunday night, and then I went through a drive through to get coffee and breakfast on Wednesday, and then I ate out on both Friday and Saturday nights.  So I guess I’m going to say four times.”</w:t>
      </w:r>
    </w:p>
    <w:p w14:paraId="6323939D" w14:textId="1C5633BD" w:rsidR="00F45B76" w:rsidRDefault="00F45B76" w:rsidP="00F45B76">
      <w:pPr>
        <w:jc w:val="left"/>
        <w:rPr>
          <w:sz w:val="24"/>
          <w:szCs w:val="24"/>
        </w:rPr>
      </w:pPr>
    </w:p>
    <w:p w14:paraId="320B91A2" w14:textId="684FD667" w:rsidR="0061565D" w:rsidRDefault="00472839" w:rsidP="00F45B76">
      <w:pPr>
        <w:jc w:val="left"/>
        <w:rPr>
          <w:sz w:val="24"/>
          <w:szCs w:val="24"/>
        </w:rPr>
      </w:pPr>
      <w:r>
        <w:rPr>
          <w:sz w:val="24"/>
          <w:szCs w:val="24"/>
        </w:rPr>
        <w:t>So I’d like you to do something like that with</w:t>
      </w:r>
      <w:r w:rsidR="00115DFA">
        <w:rPr>
          <w:sz w:val="24"/>
          <w:szCs w:val="24"/>
        </w:rPr>
        <w:t xml:space="preserve"> many of the questions</w:t>
      </w:r>
      <w:r>
        <w:rPr>
          <w:sz w:val="24"/>
          <w:szCs w:val="24"/>
        </w:rPr>
        <w:t xml:space="preserve">  on the survey.  I’ll let you know </w:t>
      </w:r>
      <w:r w:rsidR="00115DFA">
        <w:rPr>
          <w:sz w:val="24"/>
          <w:szCs w:val="24"/>
        </w:rPr>
        <w:t xml:space="preserve">when to start and stop doing it. Sometimes I’ll remind you to think aloud if you are not doing it as much as I’d like you to. </w:t>
      </w:r>
    </w:p>
    <w:p w14:paraId="2CAAEC3B" w14:textId="77777777" w:rsidR="0061565D" w:rsidRDefault="0061565D" w:rsidP="00F45B76">
      <w:pPr>
        <w:jc w:val="left"/>
        <w:rPr>
          <w:sz w:val="24"/>
          <w:szCs w:val="24"/>
        </w:rPr>
      </w:pPr>
    </w:p>
    <w:p w14:paraId="66E2E53E" w14:textId="5A048559" w:rsidR="00F45B76" w:rsidRDefault="0061565D" w:rsidP="00F45B76">
      <w:pPr>
        <w:jc w:val="left"/>
        <w:rPr>
          <w:sz w:val="24"/>
          <w:szCs w:val="24"/>
        </w:rPr>
      </w:pPr>
      <w:r>
        <w:rPr>
          <w:sz w:val="24"/>
          <w:szCs w:val="24"/>
        </w:rPr>
        <w:t xml:space="preserve">In addition, </w:t>
      </w:r>
      <w:r w:rsidR="00F45B76" w:rsidRPr="00443280">
        <w:rPr>
          <w:sz w:val="24"/>
          <w:szCs w:val="24"/>
        </w:rPr>
        <w:t xml:space="preserve">after you answer some </w:t>
      </w:r>
      <w:r>
        <w:rPr>
          <w:sz w:val="24"/>
          <w:szCs w:val="24"/>
        </w:rPr>
        <w:t xml:space="preserve">of the </w:t>
      </w:r>
      <w:r w:rsidR="00F45B76" w:rsidRPr="00443280">
        <w:rPr>
          <w:sz w:val="24"/>
          <w:szCs w:val="24"/>
        </w:rPr>
        <w:t>survey questions, I will stop to talk with</w:t>
      </w:r>
      <w:r w:rsidR="00F45B76">
        <w:rPr>
          <w:sz w:val="24"/>
          <w:szCs w:val="24"/>
        </w:rPr>
        <w:t xml:space="preserve"> you about the questions you</w:t>
      </w:r>
      <w:r w:rsidR="00F45B76" w:rsidRPr="00443280">
        <w:rPr>
          <w:sz w:val="24"/>
          <w:szCs w:val="24"/>
        </w:rPr>
        <w:t xml:space="preserve"> just answered.  </w:t>
      </w:r>
      <w:r w:rsidR="006957DA">
        <w:rPr>
          <w:sz w:val="24"/>
          <w:szCs w:val="24"/>
        </w:rPr>
        <w:t>Then</w:t>
      </w:r>
      <w:r w:rsidR="00F45B76" w:rsidRPr="00443280">
        <w:rPr>
          <w:sz w:val="24"/>
          <w:szCs w:val="24"/>
        </w:rPr>
        <w:t xml:space="preserve"> </w:t>
      </w:r>
      <w:r w:rsidR="00F45B76">
        <w:rPr>
          <w:sz w:val="24"/>
          <w:szCs w:val="24"/>
        </w:rPr>
        <w:t>you</w:t>
      </w:r>
      <w:r w:rsidR="00F45B76" w:rsidRPr="00443280">
        <w:rPr>
          <w:sz w:val="24"/>
          <w:szCs w:val="24"/>
        </w:rPr>
        <w:t xml:space="preserve"> will continue on with the survey and </w:t>
      </w:r>
      <w:r w:rsidR="006957DA">
        <w:rPr>
          <w:sz w:val="24"/>
          <w:szCs w:val="24"/>
        </w:rPr>
        <w:t>when you’re finished, we’ll talk about a few more questions</w:t>
      </w:r>
      <w:r w:rsidR="00F45B76" w:rsidRPr="00443280">
        <w:rPr>
          <w:sz w:val="24"/>
          <w:szCs w:val="24"/>
        </w:rPr>
        <w:t xml:space="preserve">.  Before we begin, do you have any questions about </w:t>
      </w:r>
      <w:r w:rsidR="00023E62">
        <w:rPr>
          <w:sz w:val="24"/>
          <w:szCs w:val="24"/>
        </w:rPr>
        <w:t>these instructions</w:t>
      </w:r>
      <w:r w:rsidR="00F45B76" w:rsidRPr="00443280">
        <w:rPr>
          <w:sz w:val="24"/>
          <w:szCs w:val="24"/>
        </w:rPr>
        <w:t>?</w:t>
      </w:r>
      <w:r w:rsidR="00F45B76">
        <w:rPr>
          <w:sz w:val="24"/>
          <w:szCs w:val="24"/>
        </w:rPr>
        <w:t xml:space="preserve">  </w:t>
      </w:r>
    </w:p>
    <w:p w14:paraId="29817B5A" w14:textId="77777777" w:rsidR="00F45B76" w:rsidRDefault="00F45B76" w:rsidP="00DA5A56">
      <w:pPr>
        <w:pStyle w:val="PN3"/>
      </w:pPr>
    </w:p>
    <w:p w14:paraId="676600E3" w14:textId="395CBDCC" w:rsidR="00F45B76" w:rsidRPr="00023E62" w:rsidRDefault="00F45B76" w:rsidP="00DA5A56">
      <w:pPr>
        <w:pStyle w:val="PN3"/>
        <w:rPr>
          <w:color w:val="auto"/>
        </w:rPr>
      </w:pPr>
      <w:r w:rsidRPr="00144A54">
        <w:t xml:space="preserve">HAND QUESTIONNAIRE TO RESPONDENT: </w:t>
      </w:r>
      <w:r w:rsidRPr="00023E62">
        <w:rPr>
          <w:rFonts w:cs="Times New Roman"/>
          <w:b w:val="0"/>
          <w:color w:val="auto"/>
          <w:szCs w:val="24"/>
        </w:rPr>
        <w:t xml:space="preserve">Please go ahead and start filling out the questionnaire.  Again, </w:t>
      </w:r>
      <w:r w:rsidR="005D496F" w:rsidRPr="00023E62">
        <w:rPr>
          <w:rFonts w:cs="Times New Roman"/>
          <w:b w:val="0"/>
          <w:color w:val="auto"/>
          <w:szCs w:val="24"/>
        </w:rPr>
        <w:t>remember to read the questions out loud and tell me everything you’re thinking as you decide on your answers.</w:t>
      </w:r>
      <w:r w:rsidR="005D496F" w:rsidRPr="00023E62">
        <w:rPr>
          <w:color w:val="auto"/>
        </w:rPr>
        <w:t xml:space="preserve"> </w:t>
      </w:r>
    </w:p>
    <w:p w14:paraId="4F3CF275" w14:textId="77777777" w:rsidR="00F45B76" w:rsidRPr="00144A54" w:rsidRDefault="00F45B76" w:rsidP="00DA5A56">
      <w:pPr>
        <w:pStyle w:val="PN3"/>
      </w:pPr>
    </w:p>
    <w:p w14:paraId="702E6537" w14:textId="24F0B996" w:rsidR="00F45B76" w:rsidRDefault="00F45B76" w:rsidP="00F45B76">
      <w:pPr>
        <w:spacing w:after="0" w:line="240" w:lineRule="auto"/>
        <w:jc w:val="left"/>
        <w:rPr>
          <w:rFonts w:cs="Arial"/>
          <w:b/>
          <w:color w:val="FF0000"/>
          <w:sz w:val="24"/>
          <w:szCs w:val="22"/>
        </w:rPr>
      </w:pPr>
    </w:p>
    <w:p w14:paraId="7C0C8BF8" w14:textId="1E386166" w:rsidR="00766F82" w:rsidRDefault="00766F82" w:rsidP="00766F82">
      <w:pPr>
        <w:pStyle w:val="PN3"/>
      </w:pPr>
      <w:r>
        <w:t>AS RESPONDENT ANSWERS Q5 AND Q6</w:t>
      </w:r>
      <w:r w:rsidR="00303F1B">
        <w:t xml:space="preserve"> FOR ANY RESPONDENT</w:t>
      </w:r>
      <w:r>
        <w:t>:</w:t>
      </w:r>
    </w:p>
    <w:p w14:paraId="7DAF820F" w14:textId="625C3890" w:rsidR="00766F82" w:rsidRDefault="00766F82" w:rsidP="006957DA">
      <w:pPr>
        <w:pStyle w:val="PN3"/>
        <w:numPr>
          <w:ilvl w:val="0"/>
          <w:numId w:val="6"/>
        </w:numPr>
      </w:pPr>
      <w:r>
        <w:t xml:space="preserve">MARK </w:t>
      </w:r>
      <w:r w:rsidR="00C62EE9">
        <w:t>HERE</w:t>
      </w:r>
      <w:r>
        <w:t xml:space="preserve"> IF R NOTICES OR VERBALIZES NOTICING THE WRITE-IN SPACES FOR THE BLACK AND WHITE CATEGORIES OF THE RACE QUESTION</w:t>
      </w:r>
    </w:p>
    <w:p w14:paraId="11EF3A86" w14:textId="01211AF2" w:rsidR="00766F82" w:rsidRDefault="00766F82" w:rsidP="006957DA">
      <w:pPr>
        <w:pStyle w:val="PN3"/>
        <w:numPr>
          <w:ilvl w:val="0"/>
          <w:numId w:val="6"/>
        </w:numPr>
      </w:pPr>
      <w:r>
        <w:t xml:space="preserve">MARK </w:t>
      </w:r>
      <w:r w:rsidR="00C62EE9">
        <w:t>HERE</w:t>
      </w:r>
      <w:r>
        <w:t xml:space="preserve"> IF R CHECKS THE BOX FOR THE BLACK OR WHITE RACE CATEGORY BUT DOES NOT WRITE IN A DETAILED ORIGIN FOR EITHER</w:t>
      </w:r>
    </w:p>
    <w:p w14:paraId="21A4EF4A" w14:textId="77777777" w:rsidR="00766F82" w:rsidRDefault="00766F82" w:rsidP="00766F82">
      <w:pPr>
        <w:pStyle w:val="PN3"/>
      </w:pPr>
    </w:p>
    <w:p w14:paraId="4F7C9DBC" w14:textId="77777777" w:rsidR="00766F82" w:rsidRDefault="00766F82" w:rsidP="00766F82">
      <w:pPr>
        <w:pStyle w:val="PN3"/>
      </w:pPr>
    </w:p>
    <w:p w14:paraId="7ABC0372" w14:textId="77777777" w:rsidR="00766F82" w:rsidRPr="00023E62" w:rsidRDefault="00766F82" w:rsidP="00766F82">
      <w:pPr>
        <w:pStyle w:val="PN3"/>
        <w:rPr>
          <w:color w:val="auto"/>
        </w:rPr>
      </w:pPr>
      <w:r>
        <w:t xml:space="preserve">BEFORE RESPONDENT BEGINS HOUSING SECTION SAY: </w:t>
      </w:r>
      <w:r w:rsidRPr="00023E62">
        <w:rPr>
          <w:b w:val="0"/>
          <w:color w:val="auto"/>
        </w:rPr>
        <w:t>For the questions on this page, you don’t need to think aloud while answering.</w:t>
      </w:r>
    </w:p>
    <w:p w14:paraId="19DD1790" w14:textId="77777777" w:rsidR="00766F82" w:rsidRDefault="00766F82" w:rsidP="00766F82">
      <w:pPr>
        <w:pStyle w:val="PN3"/>
      </w:pPr>
    </w:p>
    <w:p w14:paraId="420C6D29" w14:textId="77777777" w:rsidR="00766F82" w:rsidRDefault="00766F82" w:rsidP="00F45B76">
      <w:pPr>
        <w:spacing w:after="0" w:line="240" w:lineRule="auto"/>
        <w:jc w:val="left"/>
        <w:rPr>
          <w:rFonts w:cs="Arial"/>
          <w:b/>
          <w:color w:val="FF0000"/>
          <w:sz w:val="24"/>
          <w:szCs w:val="22"/>
        </w:rPr>
      </w:pPr>
    </w:p>
    <w:p w14:paraId="6E640C1F" w14:textId="77777777" w:rsidR="00766F82" w:rsidRDefault="00766F82">
      <w:pPr>
        <w:spacing w:after="0" w:line="240" w:lineRule="auto"/>
        <w:jc w:val="left"/>
        <w:rPr>
          <w:rFonts w:cs="Arial"/>
          <w:b/>
          <w:color w:val="FF0000"/>
          <w:sz w:val="24"/>
          <w:szCs w:val="22"/>
        </w:rPr>
      </w:pPr>
      <w:r>
        <w:br w:type="page"/>
      </w:r>
    </w:p>
    <w:p w14:paraId="3EEDF2B4" w14:textId="1506BDAD" w:rsidR="00F45B76" w:rsidRPr="00144A54" w:rsidRDefault="00F45B76" w:rsidP="00DA5A56">
      <w:pPr>
        <w:pStyle w:val="PN3"/>
      </w:pPr>
      <w:r w:rsidRPr="00144A54">
        <w:t xml:space="preserve">STOP RESPONDENT AT END OF </w:t>
      </w:r>
      <w:r w:rsidR="0031003C">
        <w:t>HOUSING</w:t>
      </w:r>
      <w:r w:rsidR="0031003C" w:rsidRPr="00144A54">
        <w:t xml:space="preserve"> </w:t>
      </w:r>
      <w:r w:rsidRPr="00144A54">
        <w:t xml:space="preserve">SECTION (BOTTOM OF PAGE </w:t>
      </w:r>
      <w:r w:rsidR="0031003C">
        <w:t>5</w:t>
      </w:r>
      <w:r w:rsidRPr="00144A54">
        <w:t>).</w:t>
      </w:r>
    </w:p>
    <w:p w14:paraId="06397CA4" w14:textId="77777777" w:rsidR="00F45B76" w:rsidRDefault="00F45B76" w:rsidP="00F45B76">
      <w:pPr>
        <w:rPr>
          <w:b/>
        </w:rPr>
      </w:pPr>
    </w:p>
    <w:p w14:paraId="666F590C"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u w:val="single"/>
        </w:rPr>
      </w:pPr>
      <w:r w:rsidRPr="003345AC">
        <w:rPr>
          <w:rFonts w:cs="Arial"/>
          <w:b/>
          <w:color w:val="FF0000"/>
          <w:u w:val="single"/>
        </w:rPr>
        <w:t>SELECTION OF PERSONS TO PROBE ON:</w:t>
      </w:r>
    </w:p>
    <w:p w14:paraId="58B80769"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701301F" w14:textId="3A786551" w:rsidR="00F45B76"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sidRPr="003345AC">
        <w:rPr>
          <w:rFonts w:cs="Arial"/>
          <w:b/>
          <w:color w:val="FF0000"/>
        </w:rPr>
        <w:t>WRITE RESPONDENT’S FIRST NAME AS PERSON #1 BELOW.</w:t>
      </w:r>
    </w:p>
    <w:p w14:paraId="37D3A01B" w14:textId="4A8FF93A" w:rsidR="00BB55B8" w:rsidRDefault="00BB55B8"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3247CC8A" w14:textId="77777777" w:rsidR="00425CD4" w:rsidRDefault="00BB55B8"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ASK</w:t>
      </w:r>
      <w:r w:rsidR="00F27709">
        <w:rPr>
          <w:rFonts w:cs="Arial"/>
          <w:b/>
          <w:color w:val="FF0000"/>
        </w:rPr>
        <w:t xml:space="preserve">: Please tell me which adults </w:t>
      </w:r>
      <w:r w:rsidR="0031003C">
        <w:rPr>
          <w:rFonts w:cs="Arial"/>
          <w:b/>
          <w:color w:val="FF0000"/>
        </w:rPr>
        <w:t xml:space="preserve">ages 18 + </w:t>
      </w:r>
      <w:r w:rsidR="00F27709">
        <w:rPr>
          <w:rFonts w:cs="Arial"/>
          <w:b/>
          <w:color w:val="FF0000"/>
        </w:rPr>
        <w:t>in the household work</w:t>
      </w:r>
      <w:r w:rsidR="0031003C">
        <w:rPr>
          <w:rFonts w:cs="Arial"/>
          <w:b/>
          <w:color w:val="FF0000"/>
        </w:rPr>
        <w:t xml:space="preserve"> for pay</w:t>
      </w:r>
      <w:r w:rsidR="00F27709">
        <w:rPr>
          <w:rFonts w:cs="Arial"/>
          <w:b/>
          <w:color w:val="FF0000"/>
        </w:rPr>
        <w:t>, either full-time or part-time</w:t>
      </w:r>
      <w:r>
        <w:rPr>
          <w:rFonts w:cs="Arial"/>
          <w:b/>
          <w:color w:val="FF0000"/>
        </w:rPr>
        <w:t>.</w:t>
      </w:r>
      <w:r w:rsidR="006957DA">
        <w:rPr>
          <w:rFonts w:cs="Arial"/>
          <w:b/>
          <w:color w:val="FF0000"/>
        </w:rPr>
        <w:t xml:space="preserve"> </w:t>
      </w:r>
    </w:p>
    <w:p w14:paraId="036E7648" w14:textId="6C5D7376" w:rsidR="00425CD4" w:rsidRDefault="006957DA"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 xml:space="preserve">IF NONE, </w:t>
      </w:r>
      <w:r w:rsidR="00425CD4">
        <w:rPr>
          <w:rFonts w:cs="Arial"/>
          <w:b/>
          <w:color w:val="FF0000"/>
        </w:rPr>
        <w:t>ASK IF ANY ADULTS AGES 18+ HAVE WORKED FOR PAY IN PAST 5 YRS</w:t>
      </w:r>
    </w:p>
    <w:p w14:paraId="77C75DA7" w14:textId="77777777" w:rsidR="00425CD4" w:rsidRDefault="00425CD4"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 xml:space="preserve">IF NONE, </w:t>
      </w:r>
      <w:r w:rsidR="006957DA">
        <w:rPr>
          <w:rFonts w:cs="Arial"/>
          <w:b/>
          <w:color w:val="FF0000"/>
        </w:rPr>
        <w:t>ASK IF ANY TEENS AGES 15+ WORK FOR PAY</w:t>
      </w:r>
      <w:r>
        <w:rPr>
          <w:rFonts w:cs="Arial"/>
          <w:b/>
          <w:color w:val="FF0000"/>
        </w:rPr>
        <w:t xml:space="preserve">. </w:t>
      </w:r>
    </w:p>
    <w:p w14:paraId="10590A54" w14:textId="706CFD87" w:rsidR="00BB55B8" w:rsidRPr="003345AC" w:rsidRDefault="00425CD4"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IF NONE, SKIP TO THE 3 PRIORITY RULES BELOW</w:t>
      </w:r>
    </w:p>
    <w:p w14:paraId="739FDB18"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6F6866E" w14:textId="743E2D71"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CHECK QUESTION</w:t>
      </w:r>
      <w:r w:rsidR="005D496F">
        <w:rPr>
          <w:rFonts w:cs="Arial"/>
          <w:b/>
          <w:color w:val="FF0000"/>
        </w:rPr>
        <w:t>S 2 AND</w:t>
      </w:r>
      <w:r>
        <w:rPr>
          <w:rFonts w:cs="Arial"/>
          <w:b/>
          <w:color w:val="FF0000"/>
        </w:rPr>
        <w:t xml:space="preserve"> 5 ON ROSTER</w:t>
      </w:r>
      <w:r w:rsidR="00425CD4">
        <w:rPr>
          <w:rFonts w:cs="Arial"/>
          <w:b/>
          <w:color w:val="FF0000"/>
        </w:rPr>
        <w:t xml:space="preserve"> FOR THOSE WHO WORK/HAVE WORKED IN PAST 5 YEARS</w:t>
      </w:r>
      <w:r>
        <w:rPr>
          <w:rFonts w:cs="Arial"/>
          <w:b/>
          <w:color w:val="FF0000"/>
        </w:rPr>
        <w:t xml:space="preserve">. </w:t>
      </w:r>
    </w:p>
    <w:p w14:paraId="5A8FFCE8" w14:textId="77777777"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0E62D0A" w14:textId="1062481B"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sidRPr="00626864">
        <w:rPr>
          <w:rFonts w:cs="Arial"/>
          <w:b/>
          <w:color w:val="FF0000"/>
        </w:rPr>
        <w:t xml:space="preserve">SELECT PERSONS 2-3 </w:t>
      </w:r>
      <w:r w:rsidR="00726AC5">
        <w:rPr>
          <w:rFonts w:cs="Arial"/>
          <w:b/>
          <w:color w:val="FF0000"/>
        </w:rPr>
        <w:t xml:space="preserve">FROM AMONG </w:t>
      </w:r>
      <w:r w:rsidR="00425CD4">
        <w:rPr>
          <w:rFonts w:cs="Arial"/>
          <w:b/>
          <w:color w:val="FF0000"/>
        </w:rPr>
        <w:t>THOSE</w:t>
      </w:r>
      <w:r w:rsidR="00726AC5">
        <w:rPr>
          <w:rFonts w:cs="Arial"/>
          <w:b/>
          <w:color w:val="FF0000"/>
        </w:rPr>
        <w:t xml:space="preserve"> WHO WORK</w:t>
      </w:r>
      <w:r w:rsidR="00425CD4">
        <w:rPr>
          <w:rFonts w:cs="Arial"/>
          <w:b/>
          <w:color w:val="FF0000"/>
        </w:rPr>
        <w:t>/HAVE WORKED IN PAST 5 YEARS</w:t>
      </w:r>
      <w:r w:rsidR="00726AC5">
        <w:rPr>
          <w:rFonts w:cs="Arial"/>
          <w:b/>
          <w:color w:val="FF0000"/>
        </w:rPr>
        <w:t xml:space="preserve"> </w:t>
      </w:r>
      <w:r w:rsidRPr="00626864">
        <w:rPr>
          <w:rFonts w:cs="Arial"/>
          <w:b/>
          <w:color w:val="FF0000"/>
        </w:rPr>
        <w:t>ACCORDING TO THE FOLLOWING PRIORITY:</w:t>
      </w:r>
    </w:p>
    <w:p w14:paraId="795AD3E3" w14:textId="77777777"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7ACA9B4B" w14:textId="387EB8DE" w:rsidR="008A31A7" w:rsidRPr="003345AC" w:rsidRDefault="00F27709"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1</w:t>
      </w:r>
      <w:r w:rsidR="008A31A7">
        <w:rPr>
          <w:rFonts w:cs="Arial"/>
          <w:b/>
          <w:color w:val="FF0000"/>
        </w:rPr>
        <w:t xml:space="preserve">.  </w:t>
      </w:r>
      <w:r>
        <w:rPr>
          <w:rFonts w:cs="Arial"/>
          <w:b/>
          <w:color w:val="FF0000"/>
        </w:rPr>
        <w:t xml:space="preserve">Select </w:t>
      </w:r>
      <w:r w:rsidR="006957DA">
        <w:rPr>
          <w:rFonts w:cs="Arial"/>
          <w:b/>
          <w:color w:val="FF0000"/>
        </w:rPr>
        <w:t>someone</w:t>
      </w:r>
      <w:r>
        <w:rPr>
          <w:rFonts w:cs="Arial"/>
          <w:b/>
          <w:color w:val="FF0000"/>
        </w:rPr>
        <w:t xml:space="preserve"> who </w:t>
      </w:r>
      <w:r w:rsidR="005D496F">
        <w:rPr>
          <w:rFonts w:cs="Arial"/>
          <w:b/>
          <w:color w:val="FF0000"/>
        </w:rPr>
        <w:t xml:space="preserve">is a </w:t>
      </w:r>
      <w:r w:rsidR="008A31A7" w:rsidRPr="003345AC">
        <w:rPr>
          <w:rFonts w:cs="Arial"/>
          <w:b/>
          <w:color w:val="FF0000"/>
        </w:rPr>
        <w:t>different race</w:t>
      </w:r>
      <w:r>
        <w:rPr>
          <w:rFonts w:cs="Arial"/>
          <w:b/>
          <w:color w:val="FF0000"/>
        </w:rPr>
        <w:t>/ethnicity</w:t>
      </w:r>
      <w:r w:rsidR="008A31A7" w:rsidRPr="003345AC">
        <w:rPr>
          <w:rFonts w:cs="Arial"/>
          <w:b/>
          <w:color w:val="FF0000"/>
        </w:rPr>
        <w:t xml:space="preserve"> than </w:t>
      </w:r>
      <w:r>
        <w:rPr>
          <w:rFonts w:cs="Arial"/>
          <w:b/>
          <w:color w:val="FF0000"/>
        </w:rPr>
        <w:t>P</w:t>
      </w:r>
      <w:r w:rsidR="008A31A7" w:rsidRPr="003345AC">
        <w:rPr>
          <w:rFonts w:cs="Arial"/>
          <w:b/>
          <w:color w:val="FF0000"/>
        </w:rPr>
        <w:t>erson 1.</w:t>
      </w:r>
    </w:p>
    <w:p w14:paraId="08E57B7A" w14:textId="77777777"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49A6C6CA" w14:textId="016390D9"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 xml:space="preserve">2.  Select </w:t>
      </w:r>
      <w:r w:rsidR="006957DA">
        <w:rPr>
          <w:rFonts w:cs="Arial"/>
          <w:b/>
          <w:color w:val="FF0000"/>
        </w:rPr>
        <w:t>someone</w:t>
      </w:r>
      <w:r>
        <w:rPr>
          <w:rFonts w:cs="Arial"/>
          <w:b/>
          <w:color w:val="FF0000"/>
        </w:rPr>
        <w:t xml:space="preserve"> who is unrelated to Person 1</w:t>
      </w:r>
      <w:r w:rsidRPr="003345AC">
        <w:rPr>
          <w:rFonts w:cs="Arial"/>
          <w:b/>
          <w:color w:val="FF0000"/>
        </w:rPr>
        <w:t>.</w:t>
      </w:r>
    </w:p>
    <w:p w14:paraId="5B6C9576" w14:textId="281E13BF"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4E8500B" w14:textId="63B89618" w:rsidR="00F27709" w:rsidRPr="003345AC"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 xml:space="preserve">3. If all working </w:t>
      </w:r>
      <w:r w:rsidR="00726AC5">
        <w:rPr>
          <w:rFonts w:cs="Arial"/>
          <w:b/>
          <w:color w:val="FF0000"/>
        </w:rPr>
        <w:t xml:space="preserve">persons </w:t>
      </w:r>
      <w:r>
        <w:rPr>
          <w:rFonts w:cs="Arial"/>
          <w:b/>
          <w:color w:val="FF0000"/>
        </w:rPr>
        <w:t>are the same race/ethnicity and related to Person 1, select any.</w:t>
      </w:r>
    </w:p>
    <w:p w14:paraId="0134EFEB"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6E4B90D" w14:textId="0ABAE692"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1 First Name</w:t>
      </w:r>
      <w:r w:rsidR="00F45B76" w:rsidRPr="003345AC">
        <w:rPr>
          <w:rFonts w:cs="Arial"/>
          <w:b/>
          <w:color w:val="FF0000"/>
        </w:rPr>
        <w:tab/>
        <w:t>_______________</w:t>
      </w:r>
      <w:r>
        <w:rPr>
          <w:rFonts w:cs="Arial"/>
          <w:b/>
          <w:color w:val="FF0000"/>
        </w:rPr>
        <w:t>__________</w:t>
      </w:r>
    </w:p>
    <w:p w14:paraId="6F9C07C8"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4FE363B7" w14:textId="57E53198"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2 First Name</w:t>
      </w:r>
      <w:r>
        <w:rPr>
          <w:rFonts w:cs="Arial"/>
          <w:b/>
          <w:color w:val="FF0000"/>
        </w:rPr>
        <w:tab/>
      </w:r>
      <w:r w:rsidR="00F45B76" w:rsidRPr="003345AC">
        <w:rPr>
          <w:rFonts w:cs="Arial"/>
          <w:b/>
          <w:color w:val="FF0000"/>
        </w:rPr>
        <w:t>_________________________</w:t>
      </w:r>
    </w:p>
    <w:p w14:paraId="61753813"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8F50D83" w14:textId="09D02991"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3 First Name</w:t>
      </w:r>
      <w:r w:rsidR="00F45B76" w:rsidRPr="003345AC">
        <w:rPr>
          <w:rFonts w:cs="Arial"/>
          <w:b/>
          <w:color w:val="FF0000"/>
        </w:rPr>
        <w:tab/>
        <w:t>_________________________</w:t>
      </w:r>
    </w:p>
    <w:p w14:paraId="7B4C450D" w14:textId="77777777" w:rsidR="00023E62" w:rsidRDefault="00023E62" w:rsidP="00F27709">
      <w:pPr>
        <w:pStyle w:val="PN3"/>
      </w:pPr>
    </w:p>
    <w:p w14:paraId="28A03162" w14:textId="65E608CF" w:rsidR="00F27709" w:rsidRPr="00023E62" w:rsidRDefault="00F27709" w:rsidP="00F27709">
      <w:pPr>
        <w:pStyle w:val="PN3"/>
        <w:rPr>
          <w:color w:val="auto"/>
        </w:rPr>
      </w:pPr>
      <w:r>
        <w:t xml:space="preserve">BEFORE RESPONDENT BEGINS DETAILED PERSON QUESTIONS: </w:t>
      </w:r>
      <w:r w:rsidR="00FC79FA" w:rsidRPr="00023E62">
        <w:rPr>
          <w:b w:val="0"/>
          <w:color w:val="auto"/>
        </w:rPr>
        <w:t>Now when filling out these next questions, please think aloud again, like you were doing before. Please continue until I ask you to stop again.</w:t>
      </w:r>
      <w:r w:rsidR="00766F82" w:rsidRPr="00023E62">
        <w:rPr>
          <w:b w:val="0"/>
          <w:color w:val="auto"/>
        </w:rPr>
        <w:t xml:space="preserve"> Please answer Person 1 </w:t>
      </w:r>
      <w:r w:rsidR="000C3192">
        <w:rPr>
          <w:b w:val="0"/>
          <w:color w:val="auto"/>
        </w:rPr>
        <w:t xml:space="preserve">questions </w:t>
      </w:r>
      <w:r w:rsidR="00766F82" w:rsidRPr="00023E62">
        <w:rPr>
          <w:b w:val="0"/>
          <w:color w:val="auto"/>
        </w:rPr>
        <w:t xml:space="preserve">about yourself, Person 2 </w:t>
      </w:r>
      <w:r w:rsidR="000C3192">
        <w:rPr>
          <w:b w:val="0"/>
          <w:color w:val="auto"/>
        </w:rPr>
        <w:t xml:space="preserve">questions </w:t>
      </w:r>
      <w:r w:rsidR="00766F82" w:rsidRPr="00023E62">
        <w:rPr>
          <w:b w:val="0"/>
          <w:color w:val="auto"/>
        </w:rPr>
        <w:t xml:space="preserve">about (PERSON 2 NAME), and </w:t>
      </w:r>
      <w:r w:rsidR="000C3192">
        <w:rPr>
          <w:b w:val="0"/>
        </w:rPr>
        <w:t xml:space="preserve">[IF PERSON 3 CHOSEN ABOVE: </w:t>
      </w:r>
      <w:r w:rsidR="00766F82" w:rsidRPr="00023E62">
        <w:rPr>
          <w:b w:val="0"/>
          <w:color w:val="auto"/>
        </w:rPr>
        <w:t xml:space="preserve">Person 3 </w:t>
      </w:r>
      <w:r w:rsidR="000C3192">
        <w:rPr>
          <w:b w:val="0"/>
          <w:color w:val="auto"/>
        </w:rPr>
        <w:t xml:space="preserve">questions </w:t>
      </w:r>
      <w:r w:rsidR="00766F82" w:rsidRPr="00023E62">
        <w:rPr>
          <w:b w:val="0"/>
          <w:color w:val="auto"/>
        </w:rPr>
        <w:t>about (PERSON 3 NAME).</w:t>
      </w:r>
      <w:r w:rsidR="000C3192">
        <w:rPr>
          <w:b w:val="0"/>
        </w:rPr>
        <w:t>]</w:t>
      </w:r>
    </w:p>
    <w:p w14:paraId="512348BB" w14:textId="0D8420AA" w:rsidR="00FC79FA" w:rsidRDefault="00FC79FA" w:rsidP="00F27709">
      <w:pPr>
        <w:pStyle w:val="PN3"/>
      </w:pPr>
    </w:p>
    <w:p w14:paraId="2B73C763" w14:textId="514E63D4" w:rsidR="00DA5A56" w:rsidRPr="00DA5A56" w:rsidRDefault="00425CD4" w:rsidP="00DA5A56">
      <w:pPr>
        <w:pStyle w:val="PN3"/>
      </w:pPr>
      <w:r>
        <w:t>WHEN FINISHED, ADMINISTER</w:t>
      </w:r>
      <w:r w:rsidR="00DA5A56" w:rsidRPr="00DA5A56">
        <w:t xml:space="preserve"> FIRST SET OF PROBES.</w:t>
      </w:r>
    </w:p>
    <w:p w14:paraId="0FFC78D1" w14:textId="77777777" w:rsidR="00F45B76" w:rsidRDefault="00F45B76" w:rsidP="00F45B76">
      <w:pPr>
        <w:spacing w:after="0" w:line="240" w:lineRule="auto"/>
        <w:jc w:val="left"/>
        <w:rPr>
          <w:rFonts w:cs="Arial"/>
          <w:b/>
          <w:color w:val="FF0000"/>
          <w:sz w:val="24"/>
          <w:szCs w:val="22"/>
        </w:rPr>
      </w:pPr>
      <w:r>
        <w:br w:type="page"/>
      </w:r>
    </w:p>
    <w:p w14:paraId="7F3D415A" w14:textId="00E28DDE" w:rsidR="000702FC" w:rsidRDefault="000702FC" w:rsidP="000702FC">
      <w:pPr>
        <w:pStyle w:val="ResearchQuestionsHeading"/>
        <w:spacing w:before="0"/>
      </w:pPr>
      <w:r>
        <w:t>HISPANIC ORIGIN AND RACE: Q5</w:t>
      </w:r>
      <w:r w:rsidR="001A12D3">
        <w:t xml:space="preserve"> and Q6</w:t>
      </w:r>
      <w:r w:rsidR="001D7A3D">
        <w:t>, PAGES 2-4</w:t>
      </w:r>
    </w:p>
    <w:p w14:paraId="4213782C" w14:textId="77777777" w:rsidR="00F45B76" w:rsidRPr="00CE5589" w:rsidRDefault="00F45B76" w:rsidP="00F45B76">
      <w:pPr>
        <w:pStyle w:val="InterviewerHelp"/>
        <w:spacing w:after="0"/>
      </w:pPr>
      <w:r w:rsidRPr="00CE5589">
        <w:t xml:space="preserve">Research Questions:  </w:t>
      </w:r>
    </w:p>
    <w:p w14:paraId="44D0E827" w14:textId="7DB8F61A" w:rsidR="00DD035D" w:rsidRDefault="00DD035D" w:rsidP="00DD035D">
      <w:pPr>
        <w:pStyle w:val="InterviewerHelp"/>
        <w:spacing w:after="0"/>
      </w:pPr>
      <w:r>
        <w:t>What were respondents’ overall reactions to the Hispanic origin</w:t>
      </w:r>
      <w:r w:rsidR="00810E93">
        <w:t xml:space="preserve"> and</w:t>
      </w:r>
      <w:r>
        <w:t xml:space="preserve"> race</w:t>
      </w:r>
      <w:r w:rsidR="00966C6C">
        <w:t xml:space="preserve"> </w:t>
      </w:r>
      <w:r>
        <w:t xml:space="preserve">questions? </w:t>
      </w:r>
    </w:p>
    <w:p w14:paraId="1D66EC39" w14:textId="2CA6F8A8" w:rsidR="00DD035D" w:rsidRDefault="00DD035D" w:rsidP="00DD035D">
      <w:pPr>
        <w:pStyle w:val="InterviewerHelp"/>
        <w:spacing w:after="0"/>
      </w:pPr>
      <w:r>
        <w:t xml:space="preserve">Were they confused, or have any difficulty reporting </w:t>
      </w:r>
      <w:r w:rsidR="00AB45D3">
        <w:t>for</w:t>
      </w:r>
      <w:r>
        <w:t xml:space="preserve"> the Hispanic origin or race questions? </w:t>
      </w:r>
    </w:p>
    <w:p w14:paraId="706D8BA6" w14:textId="59184DC2" w:rsidR="00C758D1" w:rsidRDefault="00DD035D" w:rsidP="00DD035D">
      <w:pPr>
        <w:pStyle w:val="InterviewerHelp"/>
        <w:spacing w:after="0"/>
      </w:pPr>
      <w:r>
        <w:t xml:space="preserve">For the race question, did they notice they </w:t>
      </w:r>
      <w:r w:rsidR="00D408AF">
        <w:t xml:space="preserve">should </w:t>
      </w:r>
      <w:r>
        <w:t>provide detailed groups under the White and Black categories?</w:t>
      </w:r>
    </w:p>
    <w:p w14:paraId="7231534C" w14:textId="2534BBF2" w:rsidR="00DD035D" w:rsidRDefault="006B721D" w:rsidP="00DD035D">
      <w:pPr>
        <w:pStyle w:val="InterviewerHelp"/>
        <w:spacing w:after="0"/>
      </w:pPr>
      <w:r>
        <w:rPr>
          <w:noProof/>
        </w:rPr>
        <w:drawing>
          <wp:anchor distT="0" distB="0" distL="114300" distR="114300" simplePos="0" relativeHeight="251658240" behindDoc="1" locked="0" layoutInCell="1" allowOverlap="1" wp14:anchorId="5F3F08A5" wp14:editId="1839624E">
            <wp:simplePos x="0" y="0"/>
            <wp:positionH relativeFrom="margin">
              <wp:align>left</wp:align>
            </wp:positionH>
            <wp:positionV relativeFrom="paragraph">
              <wp:posOffset>312420</wp:posOffset>
            </wp:positionV>
            <wp:extent cx="3414395" cy="5086985"/>
            <wp:effectExtent l="0" t="0" r="0"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5">
                      <a:extLst>
                        <a:ext uri="{28A0092B-C50C-407E-A947-70E740481C1C}">
                          <a14:useLocalDpi xmlns:a14="http://schemas.microsoft.com/office/drawing/2010/main" val="0"/>
                        </a:ext>
                      </a:extLst>
                    </a:blip>
                    <a:srcRect b="2666"/>
                    <a:stretch/>
                  </pic:blipFill>
                  <pic:spPr bwMode="auto">
                    <a:xfrm>
                      <a:off x="0" y="0"/>
                      <a:ext cx="3414395" cy="50869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F3D4163" w14:textId="442A48B9" w:rsidR="000702FC" w:rsidRDefault="000702FC" w:rsidP="000702FC">
      <w:pPr>
        <w:spacing w:after="0" w:line="240" w:lineRule="auto"/>
        <w:jc w:val="center"/>
      </w:pPr>
    </w:p>
    <w:p w14:paraId="7F3D4164" w14:textId="77777777" w:rsidR="000702FC" w:rsidRDefault="000702FC" w:rsidP="000702FC">
      <w:pPr>
        <w:spacing w:after="0" w:line="240" w:lineRule="auto"/>
        <w:jc w:val="center"/>
      </w:pPr>
    </w:p>
    <w:p w14:paraId="50D07586" w14:textId="77921577" w:rsidR="00F45B76" w:rsidRDefault="00F45B76" w:rsidP="009F5950">
      <w:pPr>
        <w:spacing w:after="0" w:line="240" w:lineRule="auto"/>
        <w:jc w:val="left"/>
        <w:rPr>
          <w:rFonts w:cs="Arial"/>
          <w:color w:val="FF0000"/>
          <w:sz w:val="24"/>
        </w:rPr>
      </w:pPr>
      <w:r w:rsidRPr="00D46286">
        <w:rPr>
          <w:rFonts w:cs="Arial"/>
          <w:color w:val="FF0000"/>
          <w:sz w:val="24"/>
        </w:rPr>
        <w:t>Let’s look back at question</w:t>
      </w:r>
      <w:r w:rsidR="00766F82">
        <w:rPr>
          <w:rFonts w:cs="Arial"/>
          <w:color w:val="FF0000"/>
          <w:sz w:val="24"/>
        </w:rPr>
        <w:t>s</w:t>
      </w:r>
      <w:r w:rsidRPr="00D46286">
        <w:rPr>
          <w:rFonts w:cs="Arial"/>
          <w:color w:val="FF0000"/>
          <w:sz w:val="24"/>
        </w:rPr>
        <w:t xml:space="preserve"> </w:t>
      </w:r>
      <w:r w:rsidR="00C55718">
        <w:rPr>
          <w:rFonts w:cs="Arial"/>
          <w:color w:val="FF0000"/>
          <w:sz w:val="24"/>
        </w:rPr>
        <w:t>5</w:t>
      </w:r>
      <w:r w:rsidR="00766F82">
        <w:rPr>
          <w:rFonts w:cs="Arial"/>
          <w:color w:val="FF0000"/>
          <w:sz w:val="24"/>
        </w:rPr>
        <w:t xml:space="preserve"> and 6</w:t>
      </w:r>
      <w:r w:rsidR="00C55718">
        <w:rPr>
          <w:rFonts w:cs="Arial"/>
          <w:color w:val="FF0000"/>
          <w:sz w:val="24"/>
        </w:rPr>
        <w:t xml:space="preserve"> </w:t>
      </w:r>
      <w:r w:rsidRPr="00D46286">
        <w:rPr>
          <w:rFonts w:cs="Arial"/>
          <w:color w:val="FF0000"/>
          <w:sz w:val="24"/>
        </w:rPr>
        <w:t>about your race</w:t>
      </w:r>
      <w:r>
        <w:rPr>
          <w:rFonts w:cs="Arial"/>
          <w:color w:val="FF0000"/>
          <w:sz w:val="24"/>
        </w:rPr>
        <w:t xml:space="preserve"> and origin</w:t>
      </w:r>
      <w:r w:rsidR="004E2FA0">
        <w:rPr>
          <w:rFonts w:cs="Arial"/>
          <w:color w:val="FF0000"/>
          <w:sz w:val="24"/>
        </w:rPr>
        <w:t>.</w:t>
      </w:r>
    </w:p>
    <w:p w14:paraId="381C712A" w14:textId="004F1B8E" w:rsidR="00574448" w:rsidRDefault="00425CD4" w:rsidP="00574448">
      <w:pPr>
        <w:spacing w:before="120" w:after="1080"/>
        <w:rPr>
          <w:rFonts w:cs="Arial"/>
          <w:color w:val="FF0000"/>
          <w:sz w:val="24"/>
        </w:rPr>
      </w:pPr>
      <w:r w:rsidRPr="00464FCA" w:rsidDel="00425CD4">
        <w:rPr>
          <w:rFonts w:cs="Arial"/>
          <w:color w:val="FF0000"/>
          <w:sz w:val="24"/>
        </w:rPr>
        <w:t xml:space="preserve"> </w:t>
      </w:r>
      <w:r w:rsidR="00574448">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7F3D416D" w14:textId="255D3019" w:rsidR="000702FC" w:rsidRDefault="00F45B76" w:rsidP="00DD035D">
      <w:pPr>
        <w:spacing w:before="120" w:line="240" w:lineRule="auto"/>
        <w:rPr>
          <w:rFonts w:cs="Arial"/>
          <w:color w:val="FF0000"/>
          <w:sz w:val="24"/>
        </w:rPr>
      </w:pPr>
      <w:r w:rsidRPr="00D46286">
        <w:rPr>
          <w:rFonts w:cs="Arial"/>
          <w:color w:val="FF0000"/>
          <w:sz w:val="24"/>
        </w:rPr>
        <w:t xml:space="preserve">IF </w:t>
      </w:r>
      <w:r w:rsidR="00DD035D">
        <w:rPr>
          <w:rFonts w:cs="Arial"/>
          <w:color w:val="FF0000"/>
          <w:sz w:val="24"/>
        </w:rPr>
        <w:t>NOTHING WRITTEN IN</w:t>
      </w:r>
      <w:r w:rsidRPr="00D46286">
        <w:rPr>
          <w:rFonts w:cs="Arial"/>
          <w:color w:val="FF0000"/>
          <w:sz w:val="24"/>
        </w:rPr>
        <w:t xml:space="preserve">: </w:t>
      </w:r>
      <w:r w:rsidR="00DD035D">
        <w:rPr>
          <w:rFonts w:cs="Arial"/>
          <w:color w:val="FF0000"/>
          <w:sz w:val="24"/>
        </w:rPr>
        <w:t>Did you notice the area</w:t>
      </w:r>
      <w:r w:rsidR="001852AF">
        <w:rPr>
          <w:rFonts w:cs="Arial"/>
          <w:color w:val="FF0000"/>
          <w:sz w:val="24"/>
        </w:rPr>
        <w:t>s</w:t>
      </w:r>
      <w:r w:rsidR="00DD035D">
        <w:rPr>
          <w:rFonts w:cs="Arial"/>
          <w:color w:val="FF0000"/>
          <w:sz w:val="24"/>
        </w:rPr>
        <w:t xml:space="preserve"> to write in your origin?</w:t>
      </w:r>
    </w:p>
    <w:p w14:paraId="3B067866" w14:textId="5945A3F8" w:rsidR="00DD035D" w:rsidRDefault="00DD035D" w:rsidP="00DD035D">
      <w:pPr>
        <w:spacing w:before="120" w:line="240" w:lineRule="auto"/>
        <w:rPr>
          <w:rFonts w:cs="Arial"/>
          <w:color w:val="FF0000"/>
          <w:sz w:val="24"/>
        </w:rPr>
      </w:pPr>
    </w:p>
    <w:p w14:paraId="5FB049D8" w14:textId="6D02C3F2" w:rsidR="00DD035D" w:rsidRDefault="00DD035D" w:rsidP="00DD035D">
      <w:pPr>
        <w:spacing w:before="120" w:line="240" w:lineRule="auto"/>
        <w:rPr>
          <w:rFonts w:cs="Arial"/>
          <w:color w:val="FF0000"/>
          <w:sz w:val="24"/>
        </w:rPr>
      </w:pPr>
    </w:p>
    <w:p w14:paraId="1E240A1C" w14:textId="77777777" w:rsidR="00DD035D" w:rsidRPr="000702FC" w:rsidRDefault="00DD035D" w:rsidP="00DD035D">
      <w:pPr>
        <w:spacing w:before="120" w:line="240" w:lineRule="auto"/>
        <w:rPr>
          <w:rFonts w:cs="Arial"/>
          <w:color w:val="FF0000"/>
          <w:sz w:val="24"/>
        </w:rPr>
      </w:pPr>
    </w:p>
    <w:p w14:paraId="7F3D416E" w14:textId="77777777" w:rsidR="000702FC" w:rsidRPr="000702FC" w:rsidRDefault="000702FC" w:rsidP="00DD035D">
      <w:pPr>
        <w:spacing w:before="120" w:after="1080" w:line="240" w:lineRule="auto"/>
        <w:jc w:val="left"/>
        <w:rPr>
          <w:rFonts w:cs="Arial"/>
          <w:color w:val="FF0000"/>
          <w:sz w:val="24"/>
        </w:rPr>
      </w:pPr>
      <w:r w:rsidRPr="000702FC">
        <w:rPr>
          <w:rFonts w:cs="Arial"/>
          <w:color w:val="FF0000"/>
          <w:sz w:val="24"/>
        </w:rPr>
        <w:t>What made you decide {to write/not to write} in an answer?</w:t>
      </w:r>
    </w:p>
    <w:p w14:paraId="02A8C638" w14:textId="5F44C173" w:rsidR="004E2FA0" w:rsidRPr="004E2FA0" w:rsidRDefault="004E2FA0" w:rsidP="00F45B76">
      <w:pPr>
        <w:spacing w:before="120"/>
        <w:rPr>
          <w:rFonts w:cs="Arial"/>
          <w:b/>
          <w:color w:val="FF0000"/>
          <w:sz w:val="24"/>
        </w:rPr>
      </w:pPr>
      <w:r>
        <w:rPr>
          <w:rFonts w:cs="Arial"/>
          <w:b/>
          <w:color w:val="FF0000"/>
          <w:sz w:val="24"/>
        </w:rPr>
        <w:t>PERSON 2 PROBES</w:t>
      </w:r>
      <w:r w:rsidR="00A71200">
        <w:rPr>
          <w:rFonts w:cs="Arial"/>
          <w:b/>
          <w:color w:val="FF0000"/>
          <w:sz w:val="24"/>
        </w:rPr>
        <w:t xml:space="preserve"> (PAGE 2)</w:t>
      </w:r>
    </w:p>
    <w:p w14:paraId="16771B16" w14:textId="77777777" w:rsidR="00574448" w:rsidRDefault="00574448" w:rsidP="00574448">
      <w:pPr>
        <w:spacing w:before="120" w:after="1080"/>
        <w:rPr>
          <w:rFonts w:cs="Arial"/>
          <w:color w:val="FF0000"/>
          <w:sz w:val="24"/>
        </w:rPr>
      </w:pPr>
      <w:r>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383D4ABA" w14:textId="007835F1" w:rsidR="00024808" w:rsidRDefault="00023E62" w:rsidP="006B721D">
      <w:pPr>
        <w:spacing w:before="120" w:after="1080" w:line="240" w:lineRule="auto"/>
        <w:jc w:val="left"/>
        <w:rPr>
          <w:rFonts w:cs="Arial"/>
          <w:b/>
          <w:color w:val="FF0000"/>
          <w:sz w:val="24"/>
        </w:rPr>
      </w:pPr>
      <w:r w:rsidRPr="000702FC">
        <w:rPr>
          <w:rFonts w:cs="Arial"/>
          <w:color w:val="FF0000"/>
          <w:sz w:val="24"/>
        </w:rPr>
        <w:t>What made you decide {to write/not to write} in an answer</w:t>
      </w:r>
      <w:r>
        <w:rPr>
          <w:rFonts w:cs="Arial"/>
          <w:color w:val="FF0000"/>
          <w:sz w:val="24"/>
        </w:rPr>
        <w:t xml:space="preserve"> for (PERSON 2)</w:t>
      </w:r>
      <w:r w:rsidRPr="000702FC">
        <w:rPr>
          <w:rFonts w:cs="Arial"/>
          <w:color w:val="FF0000"/>
          <w:sz w:val="24"/>
        </w:rPr>
        <w:t>?</w:t>
      </w:r>
    </w:p>
    <w:p w14:paraId="0369FD2F" w14:textId="1C9FC460" w:rsidR="004E2FA0" w:rsidRPr="004E2FA0" w:rsidRDefault="004E2FA0" w:rsidP="00F45B76">
      <w:pPr>
        <w:rPr>
          <w:rFonts w:cs="Arial"/>
          <w:b/>
          <w:color w:val="FF0000"/>
          <w:sz w:val="24"/>
        </w:rPr>
      </w:pPr>
      <w:r>
        <w:rPr>
          <w:rFonts w:cs="Arial"/>
          <w:b/>
          <w:color w:val="FF0000"/>
          <w:sz w:val="24"/>
        </w:rPr>
        <w:t>PERSON 3 PROBES</w:t>
      </w:r>
      <w:r w:rsidR="00A71200">
        <w:rPr>
          <w:rFonts w:cs="Arial"/>
          <w:b/>
          <w:color w:val="FF0000"/>
          <w:sz w:val="24"/>
        </w:rPr>
        <w:t xml:space="preserve"> (PAGE 3)</w:t>
      </w:r>
    </w:p>
    <w:p w14:paraId="007F2E53" w14:textId="77777777" w:rsidR="00574448" w:rsidRDefault="00574448" w:rsidP="00574448">
      <w:pPr>
        <w:spacing w:before="120" w:after="1080"/>
        <w:rPr>
          <w:rFonts w:cs="Arial"/>
          <w:color w:val="FF0000"/>
          <w:sz w:val="24"/>
        </w:rPr>
      </w:pPr>
      <w:r>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4094209E" w14:textId="5CC7AE6D" w:rsidR="00023E62" w:rsidRPr="000702FC" w:rsidRDefault="00023E62" w:rsidP="00023E62">
      <w:pPr>
        <w:spacing w:before="120" w:after="1080" w:line="240" w:lineRule="auto"/>
        <w:jc w:val="left"/>
        <w:rPr>
          <w:rFonts w:cs="Arial"/>
          <w:color w:val="FF0000"/>
          <w:sz w:val="24"/>
        </w:rPr>
      </w:pPr>
      <w:r w:rsidRPr="000702FC">
        <w:rPr>
          <w:rFonts w:cs="Arial"/>
          <w:color w:val="FF0000"/>
          <w:sz w:val="24"/>
        </w:rPr>
        <w:t>What made you decide {to write/not to write} in an answer</w:t>
      </w:r>
      <w:r>
        <w:rPr>
          <w:rFonts w:cs="Arial"/>
          <w:color w:val="FF0000"/>
          <w:sz w:val="24"/>
        </w:rPr>
        <w:t xml:space="preserve"> for (PERSON </w:t>
      </w:r>
      <w:r w:rsidR="006B721D">
        <w:rPr>
          <w:rFonts w:cs="Arial"/>
          <w:color w:val="FF0000"/>
          <w:sz w:val="24"/>
        </w:rPr>
        <w:t>3</w:t>
      </w:r>
      <w:r>
        <w:rPr>
          <w:rFonts w:cs="Arial"/>
          <w:color w:val="FF0000"/>
          <w:sz w:val="24"/>
        </w:rPr>
        <w:t>)</w:t>
      </w:r>
      <w:r w:rsidRPr="000702FC">
        <w:rPr>
          <w:rFonts w:cs="Arial"/>
          <w:color w:val="FF0000"/>
          <w:sz w:val="24"/>
        </w:rPr>
        <w:t>?</w:t>
      </w:r>
    </w:p>
    <w:p w14:paraId="048DABCC" w14:textId="77777777" w:rsidR="008A31A7" w:rsidRPr="00C85ABC" w:rsidRDefault="008A31A7" w:rsidP="008A31A7">
      <w:pPr>
        <w:rPr>
          <w:rFonts w:cs="Arial"/>
          <w:color w:val="FF0000"/>
          <w:sz w:val="24"/>
        </w:rPr>
      </w:pPr>
    </w:p>
    <w:p w14:paraId="291356E8" w14:textId="77777777" w:rsidR="00445AB4" w:rsidRPr="008776EF" w:rsidRDefault="00445AB4" w:rsidP="00DA5A56">
      <w:pPr>
        <w:pStyle w:val="PN3"/>
      </w:pPr>
    </w:p>
    <w:p w14:paraId="4C5B0597" w14:textId="77777777" w:rsidR="00DD035D" w:rsidRDefault="00DD035D">
      <w:pPr>
        <w:spacing w:after="0" w:line="240" w:lineRule="auto"/>
        <w:jc w:val="left"/>
        <w:rPr>
          <w:rFonts w:ascii="Gill Sans MT" w:hAnsi="Gill Sans MT" w:cs="Arial"/>
          <w:b/>
          <w:caps/>
          <w:color w:val="215868" w:themeColor="accent5" w:themeShade="80"/>
        </w:rPr>
      </w:pPr>
      <w:r>
        <w:br w:type="page"/>
      </w:r>
    </w:p>
    <w:p w14:paraId="7F3D41E1" w14:textId="254B146B" w:rsidR="008F0C98" w:rsidRDefault="005B3F9B" w:rsidP="008F0C98">
      <w:pPr>
        <w:pStyle w:val="ResearchQuestionsHeading"/>
        <w:spacing w:before="0"/>
      </w:pPr>
      <w:r>
        <w:t>ANCESTRY: q12</w:t>
      </w:r>
      <w:r w:rsidR="00292FBC">
        <w:t xml:space="preserve">, PAGES </w:t>
      </w:r>
      <w:r w:rsidR="001D7A3D">
        <w:t>8</w:t>
      </w:r>
      <w:r w:rsidR="00292FBC">
        <w:t>, 12, 16</w:t>
      </w:r>
    </w:p>
    <w:p w14:paraId="7F3D41E2" w14:textId="77777777" w:rsidR="008F0C98" w:rsidRPr="00CE5589" w:rsidRDefault="008F0C98" w:rsidP="008F0C98">
      <w:pPr>
        <w:pStyle w:val="InterviewerHelp"/>
        <w:spacing w:after="0"/>
      </w:pPr>
      <w:r w:rsidRPr="00CE5589">
        <w:t xml:space="preserve">Research Questions:  </w:t>
      </w:r>
    </w:p>
    <w:p w14:paraId="3D27F468" w14:textId="5D437BEC"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How </w:t>
      </w:r>
      <w:r w:rsidR="00810E93">
        <w:rPr>
          <w:rFonts w:cs="Arial"/>
          <w:b/>
          <w:color w:val="9BBB59" w:themeColor="accent3"/>
          <w:sz w:val="24"/>
        </w:rPr>
        <w:t>do</w:t>
      </w:r>
      <w:r w:rsidR="00810E93" w:rsidRPr="0032634C">
        <w:rPr>
          <w:rFonts w:cs="Arial"/>
          <w:b/>
          <w:color w:val="9BBB59" w:themeColor="accent3"/>
          <w:sz w:val="24"/>
        </w:rPr>
        <w:t xml:space="preserve"> </w:t>
      </w:r>
      <w:r w:rsidRPr="0032634C">
        <w:rPr>
          <w:rFonts w:cs="Arial"/>
          <w:b/>
          <w:color w:val="9BBB59" w:themeColor="accent3"/>
          <w:sz w:val="24"/>
        </w:rPr>
        <w:t>respondents react and respond to the ancestry question after answering the Hispanic origin and race questions with write-in areas for White and Black added?</w:t>
      </w:r>
    </w:p>
    <w:p w14:paraId="40D81857" w14:textId="12BAFC08"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What were respondents’ overall reactions to the ancestry question? </w:t>
      </w:r>
    </w:p>
    <w:p w14:paraId="3D2AA449" w14:textId="28C21D7C"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Were they confused, or did they have any difficulty reporting? </w:t>
      </w:r>
    </w:p>
    <w:p w14:paraId="27ED66D4" w14:textId="7761A948"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Did their response to one question affect their response to the others?</w:t>
      </w:r>
    </w:p>
    <w:p w14:paraId="373ACCA9" w14:textId="77777777" w:rsidR="0032634C" w:rsidRDefault="0032634C" w:rsidP="0032634C">
      <w:pPr>
        <w:spacing w:after="0" w:line="240" w:lineRule="auto"/>
        <w:ind w:left="720"/>
        <w:jc w:val="left"/>
        <w:rPr>
          <w:rFonts w:cs="Arial"/>
          <w:b/>
          <w:color w:val="9BBB59" w:themeColor="accent3"/>
          <w:sz w:val="24"/>
        </w:rPr>
      </w:pPr>
    </w:p>
    <w:p w14:paraId="7F3D41E4" w14:textId="7AC009B6" w:rsidR="008F0C98"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Why did respondents answer </w:t>
      </w:r>
      <w:r w:rsidR="00810E93">
        <w:rPr>
          <w:rFonts w:cs="Arial"/>
          <w:b/>
          <w:color w:val="9BBB59" w:themeColor="accent3"/>
          <w:sz w:val="24"/>
        </w:rPr>
        <w:t xml:space="preserve">the ancestry question </w:t>
      </w:r>
      <w:r w:rsidRPr="0032634C">
        <w:rPr>
          <w:rFonts w:cs="Arial"/>
          <w:b/>
          <w:color w:val="9BBB59" w:themeColor="accent3"/>
          <w:sz w:val="24"/>
        </w:rPr>
        <w:t>differently</w:t>
      </w:r>
      <w:r w:rsidR="00810E93">
        <w:rPr>
          <w:rFonts w:cs="Arial"/>
          <w:b/>
          <w:color w:val="9BBB59" w:themeColor="accent3"/>
          <w:sz w:val="24"/>
        </w:rPr>
        <w:t xml:space="preserve"> from</w:t>
      </w:r>
      <w:r w:rsidRPr="0032634C">
        <w:rPr>
          <w:rFonts w:cs="Arial"/>
          <w:b/>
          <w:color w:val="9BBB59" w:themeColor="accent3"/>
          <w:sz w:val="24"/>
        </w:rPr>
        <w:t xml:space="preserve"> or similarly</w:t>
      </w:r>
      <w:r w:rsidR="00810E93">
        <w:rPr>
          <w:rFonts w:cs="Arial"/>
          <w:b/>
          <w:color w:val="9BBB59" w:themeColor="accent3"/>
          <w:sz w:val="24"/>
        </w:rPr>
        <w:t xml:space="preserve"> to the Hispanic race and origin questions</w:t>
      </w:r>
      <w:r w:rsidRPr="0032634C">
        <w:rPr>
          <w:rFonts w:cs="Arial"/>
          <w:b/>
          <w:color w:val="9BBB59" w:themeColor="accent3"/>
          <w:sz w:val="24"/>
        </w:rPr>
        <w:t>?</w:t>
      </w:r>
    </w:p>
    <w:p w14:paraId="3CC73D39" w14:textId="77777777" w:rsidR="0032634C" w:rsidRDefault="0032634C" w:rsidP="0032634C">
      <w:pPr>
        <w:spacing w:after="0" w:line="240" w:lineRule="auto"/>
        <w:ind w:left="720"/>
        <w:jc w:val="left"/>
      </w:pPr>
    </w:p>
    <w:p w14:paraId="7F3D41E5" w14:textId="6F74D374" w:rsidR="008F0C98" w:rsidRDefault="00766F82" w:rsidP="008F0C98">
      <w:pPr>
        <w:spacing w:after="0" w:line="240" w:lineRule="auto"/>
        <w:jc w:val="center"/>
        <w:rPr>
          <w:noProof/>
        </w:rPr>
      </w:pPr>
      <w:r>
        <w:rPr>
          <w:noProof/>
        </w:rPr>
        <w:drawing>
          <wp:inline distT="0" distB="0" distL="0" distR="0" wp14:anchorId="6FE0F449" wp14:editId="24088B22">
            <wp:extent cx="2952381" cy="1276190"/>
            <wp:effectExtent l="0" t="0" r="635" b="63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2952381" cy="1276190"/>
                    </a:xfrm>
                    <a:prstGeom prst="rect">
                      <a:avLst/>
                    </a:prstGeom>
                  </pic:spPr>
                </pic:pic>
              </a:graphicData>
            </a:graphic>
          </wp:inline>
        </w:drawing>
      </w:r>
    </w:p>
    <w:p w14:paraId="4B23BA4F" w14:textId="77777777" w:rsidR="002E64D2" w:rsidRDefault="002E64D2" w:rsidP="008F0C98">
      <w:pPr>
        <w:spacing w:after="0" w:line="240" w:lineRule="auto"/>
        <w:jc w:val="center"/>
        <w:rPr>
          <w:rFonts w:ascii="Gill Sans MT" w:hAnsi="Gill Sans MT" w:cs="Arial"/>
          <w:b/>
          <w:caps/>
          <w:color w:val="215868" w:themeColor="accent5" w:themeShade="80"/>
        </w:rPr>
      </w:pPr>
    </w:p>
    <w:p w14:paraId="4FDA7AD2" w14:textId="77777777" w:rsidR="00F25674" w:rsidRDefault="00F25674" w:rsidP="00F25674">
      <w:pPr>
        <w:spacing w:before="120" w:after="0" w:line="240" w:lineRule="auto"/>
        <w:jc w:val="left"/>
        <w:rPr>
          <w:rFonts w:cs="Arial"/>
          <w:color w:val="FF0000"/>
          <w:sz w:val="24"/>
        </w:rPr>
      </w:pPr>
      <w:r w:rsidRPr="00D712C1">
        <w:rPr>
          <w:rFonts w:cs="Arial"/>
          <w:b/>
          <w:bCs/>
          <w:color w:val="FF0000"/>
          <w:sz w:val="24"/>
        </w:rPr>
        <w:t>PERSON 1</w:t>
      </w:r>
      <w:r>
        <w:rPr>
          <w:rFonts w:cs="Arial"/>
          <w:color w:val="FF0000"/>
          <w:sz w:val="24"/>
        </w:rPr>
        <w:t xml:space="preserve"> </w:t>
      </w:r>
      <w:r w:rsidRPr="00D712C1">
        <w:rPr>
          <w:rFonts w:cs="Arial"/>
          <w:b/>
          <w:color w:val="FF0000"/>
          <w:sz w:val="24"/>
        </w:rPr>
        <w:t>PROBES</w:t>
      </w:r>
    </w:p>
    <w:p w14:paraId="123947EA" w14:textId="6359D186" w:rsidR="00026CFB" w:rsidRDefault="00024808" w:rsidP="00026CFB">
      <w:pPr>
        <w:spacing w:before="120" w:after="1080" w:line="240" w:lineRule="auto"/>
        <w:jc w:val="left"/>
        <w:rPr>
          <w:rFonts w:cs="Arial"/>
          <w:color w:val="FF0000"/>
          <w:sz w:val="24"/>
        </w:rPr>
      </w:pPr>
      <w:r>
        <w:rPr>
          <w:rFonts w:cs="Arial"/>
          <w:color w:val="FF0000"/>
          <w:sz w:val="24"/>
        </w:rPr>
        <w:t xml:space="preserve">[IF ANSWER WAS WRITTEN IN ON Q5/Q6:] </w:t>
      </w:r>
      <w:r w:rsidR="00026CFB">
        <w:rPr>
          <w:rFonts w:cs="Arial"/>
          <w:color w:val="FF0000"/>
          <w:sz w:val="24"/>
        </w:rPr>
        <w:t>How did you decide what to write in for this question compared to what you decided to write in for questions 5/6</w:t>
      </w:r>
      <w:r w:rsidR="0019512E">
        <w:rPr>
          <w:rFonts w:cs="Arial"/>
          <w:color w:val="FF0000"/>
          <w:sz w:val="24"/>
        </w:rPr>
        <w:t xml:space="preserve"> on page 2 of the questionnaire</w:t>
      </w:r>
      <w:r w:rsidR="00026CFB">
        <w:rPr>
          <w:rFonts w:cs="Arial"/>
          <w:color w:val="FF0000"/>
          <w:sz w:val="24"/>
        </w:rPr>
        <w:t>?</w:t>
      </w:r>
    </w:p>
    <w:p w14:paraId="02860FE4" w14:textId="5E7320B5" w:rsidR="00F25674" w:rsidRDefault="00586297" w:rsidP="0032634C">
      <w:pPr>
        <w:spacing w:before="120" w:after="1080" w:line="240" w:lineRule="auto"/>
        <w:jc w:val="left"/>
        <w:rPr>
          <w:rFonts w:cs="Arial"/>
          <w:color w:val="FF0000"/>
          <w:sz w:val="24"/>
        </w:rPr>
      </w:pPr>
      <w:r>
        <w:rPr>
          <w:rFonts w:cs="Arial"/>
          <w:color w:val="FF0000"/>
          <w:sz w:val="24"/>
        </w:rPr>
        <w:t>Do you think</w:t>
      </w:r>
      <w:r w:rsidR="00810E93">
        <w:rPr>
          <w:rFonts w:cs="Arial"/>
          <w:color w:val="FF0000"/>
          <w:sz w:val="24"/>
        </w:rPr>
        <w:t xml:space="preserve"> this question </w:t>
      </w:r>
      <w:r>
        <w:rPr>
          <w:rFonts w:cs="Arial"/>
          <w:color w:val="FF0000"/>
          <w:sz w:val="24"/>
        </w:rPr>
        <w:t xml:space="preserve">is </w:t>
      </w:r>
      <w:r w:rsidR="00CC21DD">
        <w:rPr>
          <w:rFonts w:cs="Arial"/>
          <w:color w:val="FF0000"/>
          <w:sz w:val="24"/>
        </w:rPr>
        <w:t xml:space="preserve">asking something </w:t>
      </w:r>
      <w:r w:rsidR="00810E93">
        <w:rPr>
          <w:rFonts w:cs="Arial"/>
          <w:color w:val="FF0000"/>
          <w:sz w:val="24"/>
        </w:rPr>
        <w:t>different or the same as</w:t>
      </w:r>
      <w:r w:rsidR="00F25674" w:rsidRPr="00A47B4A">
        <w:rPr>
          <w:rFonts w:cs="Arial"/>
          <w:color w:val="FF0000"/>
          <w:sz w:val="24"/>
        </w:rPr>
        <w:t xml:space="preserve"> </w:t>
      </w:r>
      <w:r w:rsidR="00F25674">
        <w:rPr>
          <w:rFonts w:cs="Arial"/>
          <w:color w:val="FF0000"/>
          <w:sz w:val="24"/>
        </w:rPr>
        <w:t>question</w:t>
      </w:r>
      <w:r w:rsidR="00766F82">
        <w:rPr>
          <w:rFonts w:cs="Arial"/>
          <w:color w:val="FF0000"/>
          <w:sz w:val="24"/>
        </w:rPr>
        <w:t>s</w:t>
      </w:r>
      <w:r w:rsidR="00F25674">
        <w:rPr>
          <w:rFonts w:cs="Arial"/>
          <w:color w:val="FF0000"/>
          <w:sz w:val="24"/>
        </w:rPr>
        <w:t xml:space="preserve"> 5</w:t>
      </w:r>
      <w:r w:rsidR="00766F82">
        <w:rPr>
          <w:rFonts w:cs="Arial"/>
          <w:color w:val="FF0000"/>
          <w:sz w:val="24"/>
        </w:rPr>
        <w:t xml:space="preserve"> and 6</w:t>
      </w:r>
      <w:r w:rsidR="00F25674" w:rsidRPr="00A47B4A">
        <w:rPr>
          <w:rFonts w:cs="Arial"/>
          <w:color w:val="FF0000"/>
          <w:sz w:val="24"/>
        </w:rPr>
        <w:t xml:space="preserve">? </w:t>
      </w:r>
      <w:r w:rsidR="00F25674">
        <w:rPr>
          <w:rFonts w:cs="Arial"/>
          <w:color w:val="FF0000"/>
          <w:sz w:val="24"/>
        </w:rPr>
        <w:t xml:space="preserve"> </w:t>
      </w:r>
      <w:r w:rsidR="00810E93">
        <w:rPr>
          <w:rFonts w:cs="Arial"/>
          <w:color w:val="FF0000"/>
          <w:sz w:val="24"/>
        </w:rPr>
        <w:t>What makes you say it’s {different/the same}?</w:t>
      </w:r>
    </w:p>
    <w:p w14:paraId="754B1A63" w14:textId="6BD50BC3" w:rsidR="00AA5E9F" w:rsidRDefault="00AA5E9F" w:rsidP="0032634C">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sidR="00BA0251">
        <w:rPr>
          <w:rFonts w:cs="Arial"/>
          <w:color w:val="FF0000"/>
          <w:sz w:val="24"/>
        </w:rPr>
        <w:t>what you know</w:t>
      </w:r>
      <w:r w:rsidRPr="00AA5E9F">
        <w:rPr>
          <w:rFonts w:cs="Arial"/>
          <w:color w:val="FF0000"/>
          <w:sz w:val="24"/>
        </w:rPr>
        <w:t xml:space="preserve"> about your ancestry or ethnic origin</w:t>
      </w:r>
      <w:r>
        <w:rPr>
          <w:rFonts w:cs="Arial"/>
          <w:color w:val="FF0000"/>
          <w:sz w:val="24"/>
        </w:rPr>
        <w:t>?</w:t>
      </w:r>
    </w:p>
    <w:p w14:paraId="21CCACD3" w14:textId="77777777" w:rsidR="00BA0251" w:rsidRDefault="00AA5E9F" w:rsidP="00F25674">
      <w:pPr>
        <w:spacing w:before="120"/>
        <w:rPr>
          <w:rFonts w:cs="Arial"/>
          <w:color w:val="FF0000"/>
          <w:sz w:val="24"/>
        </w:rPr>
      </w:pPr>
      <w:r>
        <w:rPr>
          <w:rFonts w:cs="Arial"/>
          <w:color w:val="FF0000"/>
          <w:sz w:val="24"/>
        </w:rPr>
        <w:t>IF NEEDED: How do you think race is different, if at all, from ancestry or ethnic origin?</w:t>
      </w:r>
      <w:r w:rsidRPr="00AA5E9F" w:rsidDel="00AA5E9F">
        <w:rPr>
          <w:rFonts w:cs="Arial"/>
          <w:color w:val="FF0000"/>
          <w:sz w:val="24"/>
        </w:rPr>
        <w:t xml:space="preserve"> </w:t>
      </w:r>
    </w:p>
    <w:p w14:paraId="57525325" w14:textId="77777777" w:rsidR="00BA0251" w:rsidRDefault="00BA0251" w:rsidP="00F25674">
      <w:pPr>
        <w:spacing w:before="120"/>
        <w:rPr>
          <w:rFonts w:cs="Arial"/>
          <w:color w:val="FF0000"/>
          <w:sz w:val="24"/>
        </w:rPr>
      </w:pPr>
    </w:p>
    <w:p w14:paraId="5673F8AA" w14:textId="77777777" w:rsidR="00024808" w:rsidRDefault="00024808">
      <w:pPr>
        <w:spacing w:after="0" w:line="240" w:lineRule="auto"/>
        <w:jc w:val="left"/>
        <w:rPr>
          <w:rFonts w:cs="Arial"/>
          <w:b/>
          <w:bCs/>
          <w:color w:val="FF0000"/>
          <w:sz w:val="24"/>
          <w:szCs w:val="24"/>
        </w:rPr>
      </w:pPr>
      <w:r>
        <w:rPr>
          <w:rFonts w:cs="Arial"/>
          <w:b/>
          <w:bCs/>
          <w:color w:val="FF0000"/>
          <w:sz w:val="24"/>
          <w:szCs w:val="24"/>
        </w:rPr>
        <w:br w:type="page"/>
      </w:r>
    </w:p>
    <w:p w14:paraId="6C1C3D25" w14:textId="6DC26A46" w:rsidR="00F25674" w:rsidRPr="00D712C1" w:rsidRDefault="00F25674" w:rsidP="00F25674">
      <w:pPr>
        <w:spacing w:before="120"/>
        <w:rPr>
          <w:rFonts w:cs="Arial"/>
          <w:b/>
          <w:bCs/>
          <w:color w:val="FF0000"/>
          <w:sz w:val="24"/>
          <w:szCs w:val="24"/>
        </w:rPr>
      </w:pPr>
      <w:r w:rsidRPr="00D712C1">
        <w:rPr>
          <w:rFonts w:cs="Arial"/>
          <w:b/>
          <w:bCs/>
          <w:color w:val="FF0000"/>
          <w:sz w:val="24"/>
          <w:szCs w:val="24"/>
        </w:rPr>
        <w:t xml:space="preserve">PERSON </w:t>
      </w:r>
      <w:r>
        <w:rPr>
          <w:rFonts w:cs="Arial"/>
          <w:b/>
          <w:bCs/>
          <w:color w:val="FF0000"/>
          <w:sz w:val="24"/>
          <w:szCs w:val="24"/>
        </w:rPr>
        <w:t>2</w:t>
      </w:r>
      <w:r w:rsidRPr="00D712C1">
        <w:rPr>
          <w:rFonts w:cs="Arial"/>
          <w:b/>
          <w:bCs/>
          <w:color w:val="FF0000"/>
          <w:sz w:val="24"/>
          <w:szCs w:val="24"/>
        </w:rPr>
        <w:t xml:space="preserve"> PROBES (IF PERSON </w:t>
      </w:r>
      <w:r>
        <w:rPr>
          <w:rFonts w:cs="Arial"/>
          <w:b/>
          <w:bCs/>
          <w:color w:val="FF0000"/>
          <w:sz w:val="24"/>
          <w:szCs w:val="24"/>
        </w:rPr>
        <w:t>2</w:t>
      </w:r>
      <w:r w:rsidRPr="00D712C1">
        <w:rPr>
          <w:rFonts w:cs="Arial"/>
          <w:b/>
          <w:bCs/>
          <w:color w:val="FF0000"/>
          <w:sz w:val="24"/>
          <w:szCs w:val="24"/>
        </w:rPr>
        <w:t xml:space="preserve"> IS OF D</w:t>
      </w:r>
      <w:r>
        <w:rPr>
          <w:rFonts w:cs="Arial"/>
          <w:b/>
          <w:bCs/>
          <w:color w:val="FF0000"/>
          <w:sz w:val="24"/>
          <w:szCs w:val="24"/>
        </w:rPr>
        <w:t>IFFERENT ANCESTRY THAN PERSON 1</w:t>
      </w:r>
      <w:r w:rsidR="00292FBC">
        <w:rPr>
          <w:rFonts w:cs="Arial"/>
          <w:b/>
          <w:bCs/>
          <w:color w:val="FF0000"/>
          <w:sz w:val="24"/>
          <w:szCs w:val="24"/>
        </w:rPr>
        <w:t>, PAGE 12</w:t>
      </w:r>
      <w:r w:rsidRPr="00D712C1">
        <w:rPr>
          <w:rFonts w:cs="Arial"/>
          <w:b/>
          <w:bCs/>
          <w:color w:val="FF0000"/>
          <w:sz w:val="24"/>
          <w:szCs w:val="24"/>
        </w:rPr>
        <w:t>)</w:t>
      </w:r>
    </w:p>
    <w:p w14:paraId="714C1386" w14:textId="741B7370" w:rsidR="00AB45D3" w:rsidRDefault="00AB45D3" w:rsidP="00AB45D3">
      <w:pPr>
        <w:spacing w:before="120" w:after="1080" w:line="240" w:lineRule="auto"/>
        <w:jc w:val="left"/>
        <w:rPr>
          <w:rFonts w:cs="Arial"/>
          <w:color w:val="FF0000"/>
          <w:sz w:val="24"/>
        </w:rPr>
      </w:pPr>
      <w:r>
        <w:rPr>
          <w:rFonts w:cs="Arial"/>
          <w:color w:val="FF0000"/>
          <w:sz w:val="24"/>
        </w:rPr>
        <w:t>How did you decide what to write in for this question compared to what you decided to write in for question</w:t>
      </w:r>
      <w:r w:rsidR="00AA5E9F">
        <w:rPr>
          <w:rFonts w:cs="Arial"/>
          <w:color w:val="FF0000"/>
          <w:sz w:val="24"/>
        </w:rPr>
        <w:t>s</w:t>
      </w:r>
      <w:r>
        <w:rPr>
          <w:rFonts w:cs="Arial"/>
          <w:color w:val="FF0000"/>
          <w:sz w:val="24"/>
        </w:rPr>
        <w:t xml:space="preserve"> 5</w:t>
      </w:r>
      <w:r w:rsidR="00AA5E9F">
        <w:rPr>
          <w:rFonts w:cs="Arial"/>
          <w:color w:val="FF0000"/>
          <w:sz w:val="24"/>
        </w:rPr>
        <w:t xml:space="preserve"> and 6</w:t>
      </w:r>
      <w:r>
        <w:rPr>
          <w:rFonts w:cs="Arial"/>
          <w:color w:val="FF0000"/>
          <w:sz w:val="24"/>
        </w:rPr>
        <w:t>?</w:t>
      </w:r>
    </w:p>
    <w:p w14:paraId="52EDE0EE" w14:textId="0534766C" w:rsidR="00AA5E9F" w:rsidRDefault="00AA5E9F" w:rsidP="00AA5E9F">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Pr>
          <w:rFonts w:cs="Arial"/>
          <w:color w:val="FF0000"/>
          <w:sz w:val="24"/>
        </w:rPr>
        <w:t>more</w:t>
      </w:r>
      <w:r w:rsidRPr="00AA5E9F">
        <w:rPr>
          <w:rFonts w:cs="Arial"/>
          <w:color w:val="FF0000"/>
          <w:sz w:val="24"/>
        </w:rPr>
        <w:t xml:space="preserve"> about </w:t>
      </w:r>
      <w:r>
        <w:rPr>
          <w:rFonts w:cs="Arial"/>
          <w:color w:val="FF0000"/>
          <w:sz w:val="24"/>
        </w:rPr>
        <w:t xml:space="preserve">[PERSON 2]’s </w:t>
      </w:r>
      <w:r w:rsidRPr="00AA5E9F">
        <w:rPr>
          <w:rFonts w:cs="Arial"/>
          <w:color w:val="FF0000"/>
          <w:sz w:val="24"/>
        </w:rPr>
        <w:t>ancestry or ethnic origin</w:t>
      </w:r>
      <w:r>
        <w:rPr>
          <w:rFonts w:cs="Arial"/>
          <w:color w:val="FF0000"/>
          <w:sz w:val="24"/>
        </w:rPr>
        <w:t>?</w:t>
      </w:r>
    </w:p>
    <w:p w14:paraId="6F4BCB87" w14:textId="6DE4F58E" w:rsidR="00F25674" w:rsidRPr="00D712C1" w:rsidRDefault="00F25674" w:rsidP="00F25674">
      <w:pPr>
        <w:spacing w:before="120"/>
        <w:rPr>
          <w:rFonts w:cs="Arial"/>
          <w:b/>
          <w:bCs/>
          <w:color w:val="FF0000"/>
          <w:sz w:val="24"/>
          <w:szCs w:val="24"/>
        </w:rPr>
      </w:pPr>
      <w:r w:rsidRPr="00D712C1">
        <w:rPr>
          <w:rFonts w:cs="Arial"/>
          <w:b/>
          <w:bCs/>
          <w:color w:val="FF0000"/>
          <w:sz w:val="24"/>
          <w:szCs w:val="24"/>
        </w:rPr>
        <w:t>PERSON 3 PROBES (IF PERSON 3 IS OF DIFFERENT ANCESTRY THAN PERSON 1 OR PERSON 2</w:t>
      </w:r>
      <w:r w:rsidR="00292FBC">
        <w:rPr>
          <w:rFonts w:cs="Arial"/>
          <w:b/>
          <w:bCs/>
          <w:color w:val="FF0000"/>
          <w:sz w:val="24"/>
          <w:szCs w:val="24"/>
        </w:rPr>
        <w:t>, PAGE 16</w:t>
      </w:r>
      <w:r w:rsidRPr="00D712C1">
        <w:rPr>
          <w:rFonts w:cs="Arial"/>
          <w:b/>
          <w:bCs/>
          <w:color w:val="FF0000"/>
          <w:sz w:val="24"/>
          <w:szCs w:val="24"/>
        </w:rPr>
        <w:t>)</w:t>
      </w:r>
    </w:p>
    <w:p w14:paraId="659B487D" w14:textId="5C289116" w:rsidR="00AA5E9F" w:rsidRDefault="00AA5E9F" w:rsidP="00AA5E9F">
      <w:pPr>
        <w:spacing w:before="120" w:after="1080" w:line="240" w:lineRule="auto"/>
        <w:jc w:val="left"/>
        <w:rPr>
          <w:rFonts w:cs="Arial"/>
          <w:color w:val="FF0000"/>
          <w:sz w:val="24"/>
        </w:rPr>
      </w:pPr>
      <w:r>
        <w:rPr>
          <w:rFonts w:cs="Arial"/>
          <w:color w:val="FF0000"/>
          <w:sz w:val="24"/>
        </w:rPr>
        <w:t>How did you decide what to write in for this question compared to what you decided to write in for questions 5 and 6?</w:t>
      </w:r>
    </w:p>
    <w:p w14:paraId="1138C26C" w14:textId="72A53895" w:rsidR="00AA5E9F" w:rsidRDefault="00AA5E9F" w:rsidP="00AA5E9F">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Pr>
          <w:rFonts w:cs="Arial"/>
          <w:color w:val="FF0000"/>
          <w:sz w:val="24"/>
        </w:rPr>
        <w:t>more</w:t>
      </w:r>
      <w:r w:rsidRPr="00AA5E9F">
        <w:rPr>
          <w:rFonts w:cs="Arial"/>
          <w:color w:val="FF0000"/>
          <w:sz w:val="24"/>
        </w:rPr>
        <w:t xml:space="preserve"> about </w:t>
      </w:r>
      <w:r>
        <w:rPr>
          <w:rFonts w:cs="Arial"/>
          <w:color w:val="FF0000"/>
          <w:sz w:val="24"/>
        </w:rPr>
        <w:t xml:space="preserve">[PERSON 3]’s </w:t>
      </w:r>
      <w:r w:rsidRPr="00AA5E9F">
        <w:rPr>
          <w:rFonts w:cs="Arial"/>
          <w:color w:val="FF0000"/>
          <w:sz w:val="24"/>
        </w:rPr>
        <w:t>ancestry or ethnic origin</w:t>
      </w:r>
      <w:r>
        <w:rPr>
          <w:rFonts w:cs="Arial"/>
          <w:color w:val="FF0000"/>
          <w:sz w:val="24"/>
        </w:rPr>
        <w:t>?</w:t>
      </w:r>
    </w:p>
    <w:p w14:paraId="5FE2EAC7" w14:textId="77777777" w:rsidR="00AB45D3" w:rsidRDefault="00AB45D3" w:rsidP="00F25674">
      <w:pPr>
        <w:spacing w:before="120" w:after="1080"/>
        <w:jc w:val="left"/>
        <w:rPr>
          <w:rFonts w:cs="Arial"/>
          <w:color w:val="FF0000"/>
          <w:sz w:val="24"/>
        </w:rPr>
      </w:pPr>
    </w:p>
    <w:p w14:paraId="02E9967E" w14:textId="77777777" w:rsidR="00BA0251" w:rsidRDefault="00BA0251">
      <w:pPr>
        <w:spacing w:after="0" w:line="240" w:lineRule="auto"/>
        <w:jc w:val="left"/>
        <w:rPr>
          <w:rFonts w:cs="Arial"/>
          <w:b/>
          <w:color w:val="FF0000"/>
          <w:sz w:val="24"/>
          <w:szCs w:val="22"/>
        </w:rPr>
      </w:pPr>
      <w:r>
        <w:br w:type="page"/>
      </w:r>
    </w:p>
    <w:p w14:paraId="50BC9B96" w14:textId="6D01FC5D" w:rsidR="00E1037A" w:rsidRDefault="00425CD4" w:rsidP="00E1037A">
      <w:pPr>
        <w:pStyle w:val="PN3"/>
      </w:pPr>
      <w:r>
        <w:t>HAND RESPONDENT SECOND PART OF QUESTIONNAIRE</w:t>
      </w:r>
      <w:r w:rsidR="00FC79FA">
        <w:t xml:space="preserve">: </w:t>
      </w:r>
      <w:r w:rsidR="00FC79FA" w:rsidRPr="009200FE">
        <w:rPr>
          <w:b w:val="0"/>
          <w:color w:val="auto"/>
        </w:rPr>
        <w:t>Now I’d like you to finish filling out the questionnaire</w:t>
      </w:r>
      <w:r w:rsidR="001D14B7" w:rsidRPr="009200FE">
        <w:rPr>
          <w:b w:val="0"/>
          <w:color w:val="auto"/>
        </w:rPr>
        <w:t xml:space="preserve">. </w:t>
      </w:r>
      <w:r>
        <w:rPr>
          <w:b w:val="0"/>
          <w:color w:val="auto"/>
        </w:rPr>
        <w:t>(READ AS APPROPRIATE BASED ON WHETHER OTHERS IN HH ARE WORKING: For this part, person 2 is [PERSON 2] and person 3 is [PERSON 3]. As you did before,</w:t>
      </w:r>
      <w:r w:rsidR="001D14B7" w:rsidRPr="009200FE">
        <w:rPr>
          <w:b w:val="0"/>
          <w:color w:val="auto"/>
        </w:rPr>
        <w:t xml:space="preserve"> please think aloud</w:t>
      </w:r>
      <w:r>
        <w:rPr>
          <w:b w:val="0"/>
          <w:color w:val="auto"/>
        </w:rPr>
        <w:t xml:space="preserve"> as you are answering the questions</w:t>
      </w:r>
      <w:r w:rsidR="00FC79FA" w:rsidRPr="009200FE">
        <w:rPr>
          <w:b w:val="0"/>
          <w:color w:val="auto"/>
        </w:rPr>
        <w:t>.</w:t>
      </w:r>
    </w:p>
    <w:p w14:paraId="78BCE29E" w14:textId="77777777" w:rsidR="00C62EE9" w:rsidRDefault="00C62EE9" w:rsidP="00C62EE9">
      <w:pPr>
        <w:pStyle w:val="PN3"/>
      </w:pPr>
    </w:p>
    <w:p w14:paraId="2592686D" w14:textId="16D2DDEB" w:rsidR="00C62EE9" w:rsidRDefault="00C62EE9" w:rsidP="00C62EE9">
      <w:pPr>
        <w:pStyle w:val="PN3"/>
      </w:pPr>
      <w:r>
        <w:t>AS RESPONDENT ANSWERS Q41 FOR PERSON 1:</w:t>
      </w:r>
    </w:p>
    <w:p w14:paraId="7CBCD8F0" w14:textId="5DBD73C7" w:rsidR="00C62EE9" w:rsidRDefault="00C62EE9" w:rsidP="00C62EE9">
      <w:pPr>
        <w:pStyle w:val="PN3"/>
        <w:numPr>
          <w:ilvl w:val="0"/>
          <w:numId w:val="6"/>
        </w:numPr>
      </w:pPr>
      <w:r>
        <w:t>MARK HERE IF R SEEMS TO H</w:t>
      </w:r>
      <w:r w:rsidR="00BA0251">
        <w:t>AVE TAKEN A LONG TIME TO ANSWER</w:t>
      </w:r>
      <w:r>
        <w:t xml:space="preserve"> </w:t>
      </w:r>
    </w:p>
    <w:p w14:paraId="73DB69FE" w14:textId="60DF4B36" w:rsidR="00C62EE9" w:rsidRDefault="00C62EE9" w:rsidP="00C62EE9">
      <w:pPr>
        <w:pStyle w:val="PN3"/>
        <w:numPr>
          <w:ilvl w:val="0"/>
          <w:numId w:val="6"/>
        </w:numPr>
      </w:pPr>
      <w:r>
        <w:t xml:space="preserve">MARK HERE IF R </w:t>
      </w:r>
      <w:r w:rsidR="00BA0251">
        <w:t>MARKED MORE THAN ONE BOX</w:t>
      </w:r>
    </w:p>
    <w:p w14:paraId="773493FF" w14:textId="09380AFB" w:rsidR="002F3DAD" w:rsidRPr="002F3DAD" w:rsidRDefault="002F3DAD" w:rsidP="00F25674">
      <w:pPr>
        <w:spacing w:before="120" w:after="1080"/>
        <w:jc w:val="left"/>
        <w:rPr>
          <w:rFonts w:cs="Arial"/>
          <w:b/>
          <w:color w:val="FF0000"/>
          <w:sz w:val="24"/>
        </w:rPr>
      </w:pPr>
    </w:p>
    <w:p w14:paraId="74CBA2F8" w14:textId="77777777" w:rsidR="00DA5A56" w:rsidRDefault="00DA5A56">
      <w:pPr>
        <w:spacing w:after="0" w:line="240" w:lineRule="auto"/>
        <w:jc w:val="left"/>
        <w:rPr>
          <w:rFonts w:ascii="Gill Sans MT" w:hAnsi="Gill Sans MT" w:cs="Arial"/>
          <w:b/>
          <w:caps/>
          <w:color w:val="215868" w:themeColor="accent5" w:themeShade="80"/>
        </w:rPr>
      </w:pPr>
      <w:r>
        <w:rPr>
          <w:rFonts w:ascii="Gill Sans MT" w:hAnsi="Gill Sans MT" w:cs="Arial"/>
          <w:b/>
          <w:caps/>
          <w:color w:val="215868" w:themeColor="accent5" w:themeShade="80"/>
        </w:rPr>
        <w:br w:type="page"/>
      </w:r>
    </w:p>
    <w:p w14:paraId="52450607" w14:textId="5F9AF8BF" w:rsidR="00D663F4" w:rsidRPr="00D663F4" w:rsidRDefault="00D663F4" w:rsidP="00D663F4">
      <w:pPr>
        <w:keepNext/>
        <w:shd w:val="clear" w:color="auto" w:fill="DAEEF3" w:themeFill="accent5" w:themeFillTint="33"/>
        <w:spacing w:after="0" w:line="240" w:lineRule="auto"/>
        <w:jc w:val="left"/>
        <w:rPr>
          <w:rFonts w:ascii="Gill Sans MT" w:hAnsi="Gill Sans MT" w:cs="Arial"/>
          <w:b/>
          <w:caps/>
          <w:color w:val="215868" w:themeColor="accent5" w:themeShade="80"/>
        </w:rPr>
      </w:pPr>
      <w:r w:rsidRPr="00D663F4">
        <w:rPr>
          <w:rFonts w:ascii="Gill Sans MT" w:hAnsi="Gill Sans MT" w:cs="Arial"/>
          <w:b/>
          <w:caps/>
          <w:color w:val="215868" w:themeColor="accent5" w:themeShade="80"/>
        </w:rPr>
        <w:t>CLASS OF WORKER: Q4</w:t>
      </w:r>
      <w:r w:rsidR="00C62EE9">
        <w:rPr>
          <w:rFonts w:ascii="Gill Sans MT" w:hAnsi="Gill Sans MT" w:cs="Arial"/>
          <w:b/>
          <w:caps/>
          <w:color w:val="215868" w:themeColor="accent5" w:themeShade="80"/>
        </w:rPr>
        <w:t>1</w:t>
      </w:r>
      <w:r w:rsidRPr="00D663F4">
        <w:rPr>
          <w:rFonts w:ascii="Gill Sans MT" w:hAnsi="Gill Sans MT" w:cs="Arial"/>
          <w:b/>
          <w:caps/>
          <w:color w:val="215868" w:themeColor="accent5" w:themeShade="80"/>
        </w:rPr>
        <w:t>, PAGES 11, 15, 19</w:t>
      </w:r>
    </w:p>
    <w:p w14:paraId="3D052312" w14:textId="77777777" w:rsidR="00D663F4" w:rsidRPr="00D663F4" w:rsidRDefault="00D663F4" w:rsidP="00D663F4">
      <w:pPr>
        <w:keepLines/>
        <w:spacing w:after="0" w:line="240" w:lineRule="auto"/>
        <w:ind w:left="720"/>
        <w:jc w:val="left"/>
        <w:rPr>
          <w:rFonts w:cs="Arial"/>
          <w:b/>
          <w:color w:val="9BBB59" w:themeColor="accent3"/>
          <w:sz w:val="24"/>
        </w:rPr>
      </w:pPr>
      <w:r w:rsidRPr="00D663F4">
        <w:rPr>
          <w:rFonts w:cs="Arial"/>
          <w:b/>
          <w:color w:val="9BBB59" w:themeColor="accent3"/>
          <w:sz w:val="24"/>
        </w:rPr>
        <w:t xml:space="preserve">Research Questions:  </w:t>
      </w:r>
    </w:p>
    <w:p w14:paraId="62953CB1" w14:textId="47263A9F" w:rsidR="00D663F4" w:rsidRPr="00D663F4" w:rsidRDefault="00D663F4" w:rsidP="00D663F4">
      <w:pPr>
        <w:spacing w:after="0" w:line="240" w:lineRule="auto"/>
        <w:jc w:val="center"/>
        <w:rPr>
          <w:rFonts w:cs="Arial"/>
          <w:b/>
          <w:color w:val="9BBB59" w:themeColor="accent3"/>
          <w:sz w:val="24"/>
        </w:rPr>
      </w:pPr>
      <w:r w:rsidRPr="00D663F4">
        <w:rPr>
          <w:rFonts w:cs="Arial"/>
          <w:b/>
          <w:color w:val="9BBB59" w:themeColor="accent3"/>
          <w:sz w:val="24"/>
        </w:rPr>
        <w:t xml:space="preserve">What message do the headers (version 1) convey to the respondent? </w:t>
      </w:r>
    </w:p>
    <w:p w14:paraId="2A826275" w14:textId="7770667E" w:rsidR="00D663F4" w:rsidRPr="00D663F4" w:rsidRDefault="00D663F4" w:rsidP="00D663F4">
      <w:pPr>
        <w:spacing w:after="0" w:line="240" w:lineRule="auto"/>
        <w:ind w:left="720"/>
        <w:rPr>
          <w:rFonts w:cs="Arial"/>
          <w:b/>
          <w:color w:val="9BBB59" w:themeColor="accent3"/>
          <w:sz w:val="24"/>
        </w:rPr>
      </w:pPr>
      <w:r w:rsidRPr="00D663F4">
        <w:rPr>
          <w:rFonts w:cs="Arial"/>
          <w:b/>
          <w:color w:val="9BBB59" w:themeColor="accent3"/>
          <w:sz w:val="24"/>
        </w:rPr>
        <w:t xml:space="preserve">Are respondents confused by the question or the response options? </w:t>
      </w:r>
    </w:p>
    <w:p w14:paraId="58CDDD04" w14:textId="77777777" w:rsid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Do respondents understand they should only select one </w:t>
      </w:r>
      <w:r>
        <w:rPr>
          <w:rFonts w:cs="Arial"/>
          <w:b/>
          <w:color w:val="9BBB59" w:themeColor="accent3"/>
          <w:sz w:val="24"/>
        </w:rPr>
        <w:t>response?</w:t>
      </w:r>
    </w:p>
    <w:p w14:paraId="178A308C" w14:textId="05A220C6"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How do self-employed respondents categorize themselves? </w:t>
      </w:r>
    </w:p>
    <w:p w14:paraId="4908102C" w14:textId="66B3EA01"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If a respondent works more than one job, how do they answer?</w:t>
      </w:r>
    </w:p>
    <w:p w14:paraId="55613DBD" w14:textId="687E4928"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Do respondents read </w:t>
      </w:r>
      <w:r>
        <w:rPr>
          <w:rFonts w:cs="Arial"/>
          <w:b/>
          <w:color w:val="9BBB59" w:themeColor="accent3"/>
          <w:sz w:val="24"/>
        </w:rPr>
        <w:t xml:space="preserve">and understand </w:t>
      </w:r>
      <w:r w:rsidRPr="00D663F4">
        <w:rPr>
          <w:rFonts w:cs="Arial"/>
          <w:b/>
          <w:color w:val="9BBB59" w:themeColor="accent3"/>
          <w:sz w:val="24"/>
        </w:rPr>
        <w:t xml:space="preserve">the instructions on how to answer? </w:t>
      </w:r>
    </w:p>
    <w:p w14:paraId="0E8A646A" w14:textId="03E8A888"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Do respondents correctly categorize their main or most recent employment?</w:t>
      </w:r>
    </w:p>
    <w:p w14:paraId="7420C22B" w14:textId="3425D28C" w:rsid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Do respondents understan</w:t>
      </w:r>
      <w:r>
        <w:rPr>
          <w:rFonts w:cs="Arial"/>
          <w:b/>
          <w:color w:val="9BBB59" w:themeColor="accent3"/>
          <w:sz w:val="24"/>
        </w:rPr>
        <w:t xml:space="preserve">d the purpose of the question? </w:t>
      </w:r>
    </w:p>
    <w:p w14:paraId="2CAEC43E" w14:textId="74C2E6E4" w:rsidR="00D663F4" w:rsidRPr="00D663F4" w:rsidRDefault="00D663F4" w:rsidP="00D663F4">
      <w:pPr>
        <w:spacing w:after="0" w:line="240" w:lineRule="auto"/>
        <w:jc w:val="center"/>
      </w:pPr>
      <w:r>
        <w:rPr>
          <w:noProof/>
        </w:rPr>
        <w:drawing>
          <wp:inline distT="0" distB="0" distL="0" distR="0" wp14:anchorId="650C41DE" wp14:editId="589F33C0">
            <wp:extent cx="2509737" cy="4489833"/>
            <wp:effectExtent l="0" t="0" r="5080" b="635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7">
                      <a:extLst>
                        <a:ext uri="{28A0092B-C50C-407E-A947-70E740481C1C}">
                          <a14:useLocalDpi xmlns:a14="http://schemas.microsoft.com/office/drawing/2010/main" val="0"/>
                        </a:ext>
                      </a:extLst>
                    </a:blip>
                    <a:srcRect b="12534"/>
                    <a:stretch/>
                  </pic:blipFill>
                  <pic:spPr bwMode="auto">
                    <a:xfrm>
                      <a:off x="0" y="0"/>
                      <a:ext cx="2517820" cy="4504293"/>
                    </a:xfrm>
                    <a:prstGeom prst="rect">
                      <a:avLst/>
                    </a:prstGeom>
                    <a:noFill/>
                    <a:ln>
                      <a:noFill/>
                    </a:ln>
                    <a:extLst>
                      <a:ext uri="{53640926-AAD7-44D8-BBD7-CCE9431645EC}">
                        <a14:shadowObscured xmlns:a14="http://schemas.microsoft.com/office/drawing/2010/main"/>
                      </a:ext>
                    </a:extLst>
                  </pic:spPr>
                </pic:pic>
              </a:graphicData>
            </a:graphic>
          </wp:inline>
        </w:drawing>
      </w:r>
    </w:p>
    <w:p w14:paraId="47AB3C1D" w14:textId="77777777" w:rsidR="00D663F4" w:rsidRPr="00D663F4" w:rsidRDefault="00D663F4" w:rsidP="00D663F4">
      <w:pPr>
        <w:spacing w:after="0" w:line="240" w:lineRule="auto"/>
        <w:jc w:val="center"/>
      </w:pPr>
    </w:p>
    <w:p w14:paraId="0F2E0A37" w14:textId="77777777" w:rsidR="00D663F4" w:rsidRPr="00D663F4" w:rsidRDefault="00D663F4" w:rsidP="00D663F4">
      <w:pPr>
        <w:spacing w:after="0" w:line="240" w:lineRule="auto"/>
        <w:jc w:val="left"/>
      </w:pPr>
    </w:p>
    <w:p w14:paraId="6ED380F9" w14:textId="5F1C5D7D" w:rsidR="00D663F4" w:rsidRPr="00D663F4" w:rsidRDefault="00D663F4" w:rsidP="00D663F4">
      <w:pPr>
        <w:spacing w:before="120" w:after="0" w:line="240" w:lineRule="auto"/>
        <w:rPr>
          <w:rFonts w:cs="Arial"/>
          <w:b/>
          <w:color w:val="FF0000"/>
          <w:sz w:val="24"/>
        </w:rPr>
      </w:pPr>
      <w:r w:rsidRPr="00D663F4">
        <w:rPr>
          <w:rFonts w:cs="Arial"/>
          <w:b/>
          <w:color w:val="FF0000"/>
          <w:sz w:val="24"/>
        </w:rPr>
        <w:t>PERSON 1 (Q4</w:t>
      </w:r>
      <w:r w:rsidR="00B92E2E">
        <w:rPr>
          <w:rFonts w:cs="Arial"/>
          <w:b/>
          <w:color w:val="FF0000"/>
          <w:sz w:val="24"/>
        </w:rPr>
        <w:t>1</w:t>
      </w:r>
      <w:r w:rsidRPr="00D663F4">
        <w:rPr>
          <w:rFonts w:cs="Arial"/>
          <w:b/>
          <w:color w:val="FF0000"/>
          <w:sz w:val="24"/>
        </w:rPr>
        <w:t>, PAGE 11)</w:t>
      </w:r>
    </w:p>
    <w:p w14:paraId="0BD31E37" w14:textId="5E115E48" w:rsidR="0014724E" w:rsidRDefault="00C62EE9" w:rsidP="006B721D">
      <w:pPr>
        <w:spacing w:before="120" w:after="240" w:line="240" w:lineRule="auto"/>
        <w:jc w:val="left"/>
        <w:rPr>
          <w:rFonts w:cs="Arial"/>
          <w:color w:val="FF0000"/>
          <w:sz w:val="24"/>
        </w:rPr>
      </w:pPr>
      <w:r>
        <w:rPr>
          <w:rFonts w:cs="Arial"/>
          <w:color w:val="FF0000"/>
          <w:sz w:val="24"/>
        </w:rPr>
        <w:t xml:space="preserve">CHECK RESPONDENT DATA SHEET: </w:t>
      </w:r>
      <w:r w:rsidR="0014724E">
        <w:rPr>
          <w:rFonts w:cs="Arial"/>
          <w:color w:val="FF0000"/>
          <w:sz w:val="24"/>
        </w:rPr>
        <w:t>IF R IS SELF-EMPLOYED, USE “YOUR BUSINESS” IN THE FIRST PROBE AND LISTEN TO CONFIRM THAT R IS SELF-EMPLOYED AND NOT WORKING FOR SOMEONE ELSE WHO IS SELF-EMPLOYED</w:t>
      </w:r>
    </w:p>
    <w:p w14:paraId="4307B396" w14:textId="5E29FD36" w:rsidR="00D663F4" w:rsidRPr="00D663F4" w:rsidRDefault="00A57819" w:rsidP="00D663F4">
      <w:pPr>
        <w:spacing w:before="120" w:after="1080" w:line="240" w:lineRule="auto"/>
        <w:jc w:val="left"/>
        <w:rPr>
          <w:rFonts w:cs="Arial"/>
          <w:color w:val="FF0000"/>
          <w:sz w:val="24"/>
        </w:rPr>
      </w:pPr>
      <w:r>
        <w:rPr>
          <w:rFonts w:cs="Arial"/>
          <w:color w:val="FF0000"/>
          <w:sz w:val="24"/>
        </w:rPr>
        <w:t xml:space="preserve">Before we look at </w:t>
      </w:r>
      <w:r w:rsidR="00754AE5">
        <w:rPr>
          <w:rFonts w:cs="Arial"/>
          <w:color w:val="FF0000"/>
          <w:sz w:val="24"/>
        </w:rPr>
        <w:t>any of the questions you answered</w:t>
      </w:r>
      <w:r>
        <w:rPr>
          <w:rFonts w:cs="Arial"/>
          <w:color w:val="FF0000"/>
          <w:sz w:val="24"/>
        </w:rPr>
        <w:t>, p</w:t>
      </w:r>
      <w:r w:rsidR="00D663F4" w:rsidRPr="00D663F4">
        <w:rPr>
          <w:rFonts w:cs="Arial"/>
          <w:color w:val="FF0000"/>
          <w:sz w:val="24"/>
        </w:rPr>
        <w:t xml:space="preserve">lease describe for me in your own words </w:t>
      </w:r>
      <w:r w:rsidR="0014724E">
        <w:rPr>
          <w:rFonts w:cs="Arial"/>
          <w:color w:val="FF0000"/>
          <w:sz w:val="24"/>
        </w:rPr>
        <w:t>{your business/</w:t>
      </w:r>
      <w:r w:rsidR="00D663F4" w:rsidRPr="00D663F4">
        <w:rPr>
          <w:rFonts w:cs="Arial"/>
          <w:color w:val="FF0000"/>
          <w:sz w:val="24"/>
        </w:rPr>
        <w:t>the type of employer you work for</w:t>
      </w:r>
      <w:r w:rsidR="0014724E">
        <w:rPr>
          <w:rFonts w:cs="Arial"/>
          <w:color w:val="FF0000"/>
          <w:sz w:val="24"/>
        </w:rPr>
        <w:t>}</w:t>
      </w:r>
      <w:r w:rsidR="00D663F4" w:rsidRPr="00D663F4">
        <w:rPr>
          <w:rFonts w:cs="Arial"/>
          <w:color w:val="FF0000"/>
          <w:sz w:val="24"/>
        </w:rPr>
        <w:t>.</w:t>
      </w:r>
    </w:p>
    <w:p w14:paraId="1CDAA911" w14:textId="003B801D" w:rsidR="00CE14F6" w:rsidRDefault="00754AE5" w:rsidP="00CE14F6">
      <w:pPr>
        <w:spacing w:before="120" w:after="1080" w:line="240" w:lineRule="auto"/>
        <w:jc w:val="left"/>
        <w:rPr>
          <w:rFonts w:cs="Arial"/>
          <w:color w:val="FF0000"/>
          <w:sz w:val="24"/>
        </w:rPr>
      </w:pPr>
      <w:r w:rsidRPr="00D663F4">
        <w:rPr>
          <w:rFonts w:cs="Arial"/>
          <w:color w:val="FF0000"/>
          <w:sz w:val="24"/>
        </w:rPr>
        <w:t>Now let’s focus on Question 4</w:t>
      </w:r>
      <w:r>
        <w:rPr>
          <w:rFonts w:cs="Arial"/>
          <w:color w:val="FF0000"/>
          <w:sz w:val="24"/>
        </w:rPr>
        <w:t>1</w:t>
      </w:r>
      <w:r w:rsidRPr="00D663F4">
        <w:rPr>
          <w:rFonts w:cs="Arial"/>
          <w:color w:val="FF0000"/>
          <w:sz w:val="24"/>
        </w:rPr>
        <w:t xml:space="preserve">. </w:t>
      </w:r>
      <w:r w:rsidR="00CE14F6">
        <w:rPr>
          <w:rFonts w:cs="Arial"/>
          <w:color w:val="FF0000"/>
          <w:sz w:val="24"/>
        </w:rPr>
        <w:t>What do you think this question</w:t>
      </w:r>
      <w:r w:rsidR="005F7838">
        <w:rPr>
          <w:rFonts w:cs="Arial"/>
          <w:color w:val="FF0000"/>
          <w:sz w:val="24"/>
        </w:rPr>
        <w:t xml:space="preserve"> is asking</w:t>
      </w:r>
      <w:r w:rsidR="00CE14F6">
        <w:rPr>
          <w:rFonts w:cs="Arial"/>
          <w:color w:val="FF0000"/>
          <w:sz w:val="24"/>
        </w:rPr>
        <w:t>?</w:t>
      </w:r>
    </w:p>
    <w:p w14:paraId="64BC3123" w14:textId="0FF2A4BB" w:rsidR="00772703" w:rsidRPr="00772703" w:rsidRDefault="00AB3E84" w:rsidP="00772703">
      <w:pPr>
        <w:spacing w:before="120" w:after="1080" w:line="240" w:lineRule="auto"/>
        <w:jc w:val="left"/>
        <w:rPr>
          <w:rFonts w:cs="Arial"/>
          <w:color w:val="FF0000"/>
          <w:sz w:val="24"/>
        </w:rPr>
      </w:pPr>
      <w:r>
        <w:rPr>
          <w:rFonts w:cs="Arial"/>
          <w:color w:val="FF0000"/>
          <w:sz w:val="24"/>
        </w:rPr>
        <w:t xml:space="preserve">IF SELECTED MORE THAN ONE CATEGORY: </w:t>
      </w:r>
      <w:r w:rsidR="00772703" w:rsidRPr="00772703">
        <w:rPr>
          <w:rFonts w:cs="Arial"/>
          <w:color w:val="FF0000"/>
          <w:sz w:val="24"/>
        </w:rPr>
        <w:t xml:space="preserve">I </w:t>
      </w:r>
      <w:r w:rsidR="00772703">
        <w:rPr>
          <w:rFonts w:cs="Arial"/>
          <w:color w:val="FF0000"/>
          <w:sz w:val="24"/>
        </w:rPr>
        <w:t>see</w:t>
      </w:r>
      <w:r w:rsidR="00772703" w:rsidRPr="00772703">
        <w:rPr>
          <w:rFonts w:cs="Arial"/>
          <w:color w:val="FF0000"/>
          <w:sz w:val="24"/>
        </w:rPr>
        <w:t xml:space="preserve"> you marked {read category 1} and {read category 2}.  Can you tell me how you decided to select both of those?</w:t>
      </w:r>
    </w:p>
    <w:p w14:paraId="331449F2" w14:textId="7B57DA5F" w:rsidR="00AB3E84" w:rsidRDefault="00772703" w:rsidP="00AB3E84">
      <w:pPr>
        <w:spacing w:before="120" w:after="1080" w:line="240" w:lineRule="auto"/>
        <w:jc w:val="left"/>
        <w:rPr>
          <w:rFonts w:cs="Arial"/>
          <w:color w:val="FF0000"/>
          <w:sz w:val="24"/>
        </w:rPr>
      </w:pPr>
      <w:r>
        <w:rPr>
          <w:rFonts w:cs="Arial"/>
          <w:color w:val="FF0000"/>
          <w:sz w:val="24"/>
        </w:rPr>
        <w:t xml:space="preserve">Did you notice the green headers </w:t>
      </w:r>
      <w:r w:rsidR="00425790">
        <w:rPr>
          <w:rFonts w:cs="Arial"/>
          <w:color w:val="FF0000"/>
          <w:sz w:val="24"/>
        </w:rPr>
        <w:t xml:space="preserve">above </w:t>
      </w:r>
      <w:r>
        <w:rPr>
          <w:rFonts w:cs="Arial"/>
          <w:color w:val="FF0000"/>
          <w:sz w:val="24"/>
        </w:rPr>
        <w:t>the response choices?</w:t>
      </w:r>
    </w:p>
    <w:p w14:paraId="3E8FFB88" w14:textId="12B9F87B" w:rsidR="00B92E2E" w:rsidRDefault="00AB3E84" w:rsidP="00B92E2E">
      <w:pPr>
        <w:spacing w:before="120" w:after="1080" w:line="240" w:lineRule="auto"/>
        <w:jc w:val="left"/>
        <w:rPr>
          <w:rFonts w:cs="Arial"/>
          <w:color w:val="FF0000"/>
          <w:sz w:val="24"/>
        </w:rPr>
      </w:pPr>
      <w:r>
        <w:rPr>
          <w:rFonts w:cs="Arial"/>
          <w:color w:val="FF0000"/>
          <w:sz w:val="24"/>
        </w:rPr>
        <w:t>What do you think is the purpose of the green headers in the question?</w:t>
      </w:r>
    </w:p>
    <w:p w14:paraId="037E44A7" w14:textId="21AA3E96" w:rsidR="00AB3E84" w:rsidRDefault="00832187" w:rsidP="00B92E2E">
      <w:pPr>
        <w:spacing w:before="120" w:after="1080" w:line="240" w:lineRule="auto"/>
        <w:jc w:val="left"/>
        <w:rPr>
          <w:rFonts w:cs="Arial"/>
          <w:color w:val="FF0000"/>
          <w:sz w:val="24"/>
        </w:rPr>
      </w:pPr>
      <w:r>
        <w:rPr>
          <w:rFonts w:cs="Arial"/>
          <w:color w:val="FF0000"/>
          <w:sz w:val="24"/>
        </w:rPr>
        <w:t xml:space="preserve">IF R NOTICED GREEN HEADERS, </w:t>
      </w:r>
      <w:r w:rsidR="0014724E">
        <w:rPr>
          <w:rFonts w:cs="Arial"/>
          <w:color w:val="FF0000"/>
          <w:sz w:val="24"/>
        </w:rPr>
        <w:t>Would you say the green headers helped you answer the question, confused you about how to answer the question, or made no difference in how you answered the question? What makes you say they {helped you/confused you/didn’t make a difference}?</w:t>
      </w:r>
    </w:p>
    <w:p w14:paraId="3B48EEF9" w14:textId="122493FE" w:rsidR="00AB3E84" w:rsidRDefault="00CE14F6" w:rsidP="00B92E2E">
      <w:pPr>
        <w:spacing w:before="120" w:after="1080" w:line="240" w:lineRule="auto"/>
        <w:jc w:val="left"/>
        <w:rPr>
          <w:rFonts w:cs="Arial"/>
          <w:color w:val="FF0000"/>
          <w:sz w:val="24"/>
        </w:rPr>
      </w:pPr>
      <w:r>
        <w:rPr>
          <w:rFonts w:cs="Arial"/>
          <w:color w:val="FF0000"/>
          <w:sz w:val="24"/>
        </w:rPr>
        <w:t xml:space="preserve">CHECK RESPONDENT DATA SHEET - </w:t>
      </w:r>
      <w:r w:rsidR="00AB3E84">
        <w:rPr>
          <w:rFonts w:cs="Arial"/>
          <w:color w:val="FF0000"/>
          <w:sz w:val="24"/>
        </w:rPr>
        <w:t>IF RESPONDENT WORKS AT MORE THAN ONE JOB:  How did you decide which job to answer about for this question?</w:t>
      </w:r>
    </w:p>
    <w:p w14:paraId="4F5E2991" w14:textId="6E963BA9" w:rsidR="00156FC5" w:rsidRPr="009278C0" w:rsidRDefault="00156FC5" w:rsidP="00156FC5">
      <w:pPr>
        <w:spacing w:line="240" w:lineRule="auto"/>
        <w:rPr>
          <w:rFonts w:cs="Arial"/>
          <w:b/>
          <w:color w:val="FF0000"/>
          <w:sz w:val="24"/>
        </w:rPr>
      </w:pPr>
      <w:r w:rsidRPr="009278C0">
        <w:rPr>
          <w:rFonts w:cs="Arial"/>
          <w:b/>
          <w:color w:val="FF0000"/>
          <w:sz w:val="24"/>
        </w:rPr>
        <w:t>COMPARE</w:t>
      </w:r>
      <w:r>
        <w:rPr>
          <w:rFonts w:cs="Arial"/>
          <w:b/>
          <w:color w:val="FF0000"/>
          <w:sz w:val="24"/>
        </w:rPr>
        <w:t xml:space="preserve"> ALTERNATE VERSION (Q41</w:t>
      </w:r>
      <w:r w:rsidRPr="009278C0">
        <w:rPr>
          <w:rFonts w:cs="Arial"/>
          <w:b/>
          <w:color w:val="FF0000"/>
          <w:sz w:val="24"/>
        </w:rPr>
        <w:t>):</w:t>
      </w:r>
    </w:p>
    <w:p w14:paraId="42BDA6C7" w14:textId="77777777" w:rsidR="002261F3" w:rsidRDefault="00156FC5" w:rsidP="002261F3">
      <w:pPr>
        <w:spacing w:line="240" w:lineRule="auto"/>
        <w:jc w:val="left"/>
        <w:rPr>
          <w:rFonts w:cs="Arial"/>
          <w:color w:val="FF0000"/>
          <w:sz w:val="24"/>
        </w:rPr>
      </w:pPr>
      <w:r w:rsidRPr="00156FC5">
        <w:rPr>
          <w:rFonts w:cs="Arial"/>
          <w:color w:val="FF0000"/>
          <w:sz w:val="24"/>
        </w:rPr>
        <w:t>I’d like to present you with another way the question might be asked.  (HAVE R ANSWER</w:t>
      </w:r>
      <w:r>
        <w:rPr>
          <w:rFonts w:cs="Arial"/>
          <w:color w:val="FF0000"/>
          <w:sz w:val="24"/>
        </w:rPr>
        <w:t xml:space="preserve"> ALTERNATE Q41)</w:t>
      </w:r>
    </w:p>
    <w:p w14:paraId="3E817DA4" w14:textId="4B3EC94F" w:rsidR="00574448" w:rsidRDefault="00574448" w:rsidP="00574448">
      <w:pPr>
        <w:spacing w:line="240" w:lineRule="auto"/>
        <w:jc w:val="center"/>
        <w:rPr>
          <w:rFonts w:cs="Arial"/>
          <w:color w:val="FF0000"/>
          <w:sz w:val="24"/>
        </w:rPr>
      </w:pPr>
      <w:r>
        <w:rPr>
          <w:noProof/>
        </w:rPr>
        <w:drawing>
          <wp:inline distT="0" distB="0" distL="0" distR="0" wp14:anchorId="251D75B1" wp14:editId="785A91F4">
            <wp:extent cx="2346883" cy="4143983"/>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8"/>
                    <a:stretch>
                      <a:fillRect/>
                    </a:stretch>
                  </pic:blipFill>
                  <pic:spPr>
                    <a:xfrm>
                      <a:off x="0" y="0"/>
                      <a:ext cx="2366645" cy="4178877"/>
                    </a:xfrm>
                    <a:prstGeom prst="rect">
                      <a:avLst/>
                    </a:prstGeom>
                  </pic:spPr>
                </pic:pic>
              </a:graphicData>
            </a:graphic>
          </wp:inline>
        </w:drawing>
      </w:r>
    </w:p>
    <w:p w14:paraId="44F59049" w14:textId="77777777" w:rsidR="00574448" w:rsidRDefault="00574448" w:rsidP="00574448">
      <w:pPr>
        <w:spacing w:line="240" w:lineRule="auto"/>
        <w:jc w:val="center"/>
        <w:rPr>
          <w:rFonts w:cs="Arial"/>
          <w:color w:val="FF0000"/>
          <w:sz w:val="24"/>
        </w:rPr>
      </w:pPr>
    </w:p>
    <w:p w14:paraId="0E13CAEE" w14:textId="5E2823E2" w:rsidR="00156FC5" w:rsidRDefault="00156FC5" w:rsidP="00574448">
      <w:pPr>
        <w:spacing w:line="240" w:lineRule="auto"/>
        <w:jc w:val="left"/>
        <w:rPr>
          <w:rFonts w:cs="Arial"/>
          <w:color w:val="FF0000"/>
          <w:sz w:val="24"/>
        </w:rPr>
      </w:pPr>
      <w:r>
        <w:rPr>
          <w:rFonts w:cs="Arial"/>
          <w:color w:val="FF0000"/>
          <w:sz w:val="24"/>
        </w:rPr>
        <w:t>How would you answer this other version of the question?</w:t>
      </w:r>
    </w:p>
    <w:p w14:paraId="285CCC87" w14:textId="77777777" w:rsidR="00156FC5" w:rsidRDefault="00156FC5" w:rsidP="00156FC5">
      <w:pPr>
        <w:spacing w:line="240" w:lineRule="auto"/>
        <w:rPr>
          <w:rFonts w:cs="Arial"/>
          <w:color w:val="FF0000"/>
          <w:sz w:val="24"/>
        </w:rPr>
      </w:pPr>
    </w:p>
    <w:p w14:paraId="0B1F1623" w14:textId="77777777" w:rsidR="00156FC5" w:rsidRDefault="00156FC5" w:rsidP="00156FC5">
      <w:pPr>
        <w:spacing w:line="240" w:lineRule="auto"/>
        <w:rPr>
          <w:rFonts w:cs="Arial"/>
          <w:color w:val="FF0000"/>
          <w:sz w:val="24"/>
        </w:rPr>
      </w:pPr>
    </w:p>
    <w:p w14:paraId="5EADA65C" w14:textId="4812C7B7" w:rsidR="00156FC5" w:rsidRDefault="00156FC5" w:rsidP="006B721D">
      <w:pPr>
        <w:spacing w:line="240" w:lineRule="auto"/>
        <w:rPr>
          <w:rFonts w:cs="Arial"/>
          <w:color w:val="FF0000"/>
          <w:sz w:val="24"/>
        </w:rPr>
      </w:pPr>
      <w:r>
        <w:rPr>
          <w:rFonts w:cs="Arial"/>
          <w:color w:val="FF0000"/>
          <w:sz w:val="24"/>
        </w:rPr>
        <w:t xml:space="preserve">[SHOW R BOTH VERSIONS OF QUESTION 41] </w:t>
      </w:r>
      <w:r w:rsidRPr="009278C0">
        <w:rPr>
          <w:rFonts w:cs="Arial"/>
          <w:color w:val="FF0000"/>
          <w:sz w:val="24"/>
        </w:rPr>
        <w:t>Does one of these seem easier to answer than the other? What makes you say that?</w:t>
      </w:r>
    </w:p>
    <w:p w14:paraId="13849E36" w14:textId="5A8F1D00" w:rsidR="006B721D" w:rsidRDefault="006B721D" w:rsidP="006B721D">
      <w:pPr>
        <w:spacing w:line="240" w:lineRule="auto"/>
        <w:rPr>
          <w:rFonts w:cs="Arial"/>
          <w:color w:val="FF0000"/>
          <w:sz w:val="24"/>
        </w:rPr>
      </w:pPr>
    </w:p>
    <w:p w14:paraId="3F58696F" w14:textId="5A5BF663" w:rsidR="006B721D" w:rsidRDefault="006B721D" w:rsidP="006B721D">
      <w:pPr>
        <w:spacing w:line="240" w:lineRule="auto"/>
        <w:rPr>
          <w:rFonts w:cs="Arial"/>
          <w:color w:val="FF0000"/>
          <w:sz w:val="24"/>
        </w:rPr>
      </w:pPr>
    </w:p>
    <w:p w14:paraId="15080F9B" w14:textId="77777777" w:rsidR="006B721D" w:rsidRPr="00156FC5" w:rsidRDefault="006B721D" w:rsidP="006B721D">
      <w:pPr>
        <w:spacing w:line="240" w:lineRule="auto"/>
        <w:rPr>
          <w:rFonts w:cs="Arial"/>
          <w:color w:val="FF0000"/>
          <w:sz w:val="24"/>
        </w:rPr>
      </w:pPr>
    </w:p>
    <w:p w14:paraId="19F310AF" w14:textId="09BA8431" w:rsidR="00D663F4" w:rsidRPr="00D663F4" w:rsidRDefault="00D663F4" w:rsidP="00D663F4">
      <w:pPr>
        <w:spacing w:before="120" w:after="0" w:line="240" w:lineRule="auto"/>
        <w:rPr>
          <w:rFonts w:cs="Arial"/>
          <w:b/>
          <w:color w:val="FF0000"/>
          <w:sz w:val="24"/>
        </w:rPr>
      </w:pPr>
      <w:r w:rsidRPr="00D663F4">
        <w:rPr>
          <w:rFonts w:cs="Arial"/>
          <w:b/>
          <w:color w:val="FF0000"/>
          <w:sz w:val="24"/>
        </w:rPr>
        <w:t>PERSON 2 PROBES (Q4</w:t>
      </w:r>
      <w:r w:rsidR="00A57819">
        <w:rPr>
          <w:rFonts w:cs="Arial"/>
          <w:b/>
          <w:color w:val="FF0000"/>
          <w:sz w:val="24"/>
        </w:rPr>
        <w:t>1</w:t>
      </w:r>
      <w:r w:rsidRPr="00D663F4">
        <w:rPr>
          <w:rFonts w:cs="Arial"/>
          <w:b/>
          <w:color w:val="FF0000"/>
          <w:sz w:val="24"/>
        </w:rPr>
        <w:t>, PAGE 15)</w:t>
      </w:r>
    </w:p>
    <w:p w14:paraId="38FD3CD0" w14:textId="77777777" w:rsidR="00A57819" w:rsidRDefault="00D663F4" w:rsidP="00D663F4">
      <w:pPr>
        <w:spacing w:after="1080" w:line="240" w:lineRule="auto"/>
        <w:rPr>
          <w:rFonts w:cs="Arial"/>
          <w:color w:val="FF0000"/>
          <w:sz w:val="24"/>
        </w:rPr>
      </w:pPr>
      <w:r w:rsidRPr="00D663F4">
        <w:rPr>
          <w:rFonts w:cs="Arial"/>
          <w:color w:val="FF0000"/>
          <w:sz w:val="24"/>
        </w:rPr>
        <w:t xml:space="preserve">How did you decide what answer to pick for (PERSON 2)’s type of employer? </w:t>
      </w:r>
    </w:p>
    <w:p w14:paraId="1A8E40EF" w14:textId="19401765" w:rsidR="004A26CC" w:rsidRPr="00772703" w:rsidRDefault="004A26CC" w:rsidP="004A26CC">
      <w:pPr>
        <w:spacing w:before="120" w:after="1080" w:line="240" w:lineRule="auto"/>
        <w:jc w:val="left"/>
        <w:rPr>
          <w:rFonts w:cs="Arial"/>
          <w:color w:val="FF0000"/>
          <w:sz w:val="24"/>
        </w:rPr>
      </w:pPr>
      <w:r>
        <w:rPr>
          <w:rFonts w:cs="Arial"/>
          <w:color w:val="FF0000"/>
          <w:sz w:val="24"/>
        </w:rPr>
        <w:t xml:space="preserve">IF SELECTED MORE THAN ONE CATEGORY: </w:t>
      </w:r>
      <w:r w:rsidRPr="00772703">
        <w:rPr>
          <w:rFonts w:cs="Arial"/>
          <w:color w:val="FF0000"/>
          <w:sz w:val="24"/>
        </w:rPr>
        <w:t xml:space="preserve">I </w:t>
      </w:r>
      <w:r>
        <w:rPr>
          <w:rFonts w:cs="Arial"/>
          <w:color w:val="FF0000"/>
          <w:sz w:val="24"/>
        </w:rPr>
        <w:t>see</w:t>
      </w:r>
      <w:r w:rsidRPr="00772703">
        <w:rPr>
          <w:rFonts w:cs="Arial"/>
          <w:color w:val="FF0000"/>
          <w:sz w:val="24"/>
        </w:rPr>
        <w:t xml:space="preserve"> you marked {read category 1} and {read category 2}.  Can you tell me how you decided to select both of those?</w:t>
      </w:r>
    </w:p>
    <w:p w14:paraId="06219E32" w14:textId="53998C58" w:rsidR="00D663F4" w:rsidRPr="00D663F4" w:rsidRDefault="00D663F4" w:rsidP="00D663F4">
      <w:pPr>
        <w:spacing w:before="120" w:after="0" w:line="240" w:lineRule="auto"/>
        <w:rPr>
          <w:rFonts w:cs="Arial"/>
          <w:b/>
          <w:color w:val="FF0000"/>
          <w:sz w:val="24"/>
        </w:rPr>
      </w:pPr>
      <w:r w:rsidRPr="00D663F4">
        <w:rPr>
          <w:rFonts w:cs="Arial"/>
          <w:b/>
          <w:color w:val="FF0000"/>
          <w:sz w:val="24"/>
        </w:rPr>
        <w:t>PERSON 3 PROBES (Q4</w:t>
      </w:r>
      <w:r w:rsidR="00A57819">
        <w:rPr>
          <w:rFonts w:cs="Arial"/>
          <w:b/>
          <w:color w:val="FF0000"/>
          <w:sz w:val="24"/>
        </w:rPr>
        <w:t>1</w:t>
      </w:r>
      <w:r w:rsidRPr="00D663F4">
        <w:rPr>
          <w:rFonts w:cs="Arial"/>
          <w:b/>
          <w:color w:val="FF0000"/>
          <w:sz w:val="24"/>
        </w:rPr>
        <w:t>, PAGE 19)</w:t>
      </w:r>
    </w:p>
    <w:p w14:paraId="48DEF605" w14:textId="6E7A26E6" w:rsidR="00A57819" w:rsidRDefault="00D663F4" w:rsidP="00D663F4">
      <w:pPr>
        <w:spacing w:before="120" w:after="0" w:line="240" w:lineRule="auto"/>
        <w:rPr>
          <w:rFonts w:cs="Arial"/>
          <w:color w:val="FF0000"/>
          <w:sz w:val="24"/>
        </w:rPr>
      </w:pPr>
      <w:r w:rsidRPr="00D663F4">
        <w:rPr>
          <w:rFonts w:cs="Arial"/>
          <w:color w:val="FF0000"/>
          <w:sz w:val="24"/>
        </w:rPr>
        <w:t xml:space="preserve">How did you decide what answer to pick for (PERSON </w:t>
      </w:r>
      <w:r w:rsidR="00A57819">
        <w:rPr>
          <w:rFonts w:cs="Arial"/>
          <w:color w:val="FF0000"/>
          <w:sz w:val="24"/>
        </w:rPr>
        <w:t>3</w:t>
      </w:r>
      <w:r w:rsidRPr="00D663F4">
        <w:rPr>
          <w:rFonts w:cs="Arial"/>
          <w:color w:val="FF0000"/>
          <w:sz w:val="24"/>
        </w:rPr>
        <w:t xml:space="preserve">)’s type of employer? </w:t>
      </w:r>
    </w:p>
    <w:p w14:paraId="233E5DE2" w14:textId="77777777" w:rsidR="00A57819" w:rsidRDefault="00A57819" w:rsidP="00D663F4">
      <w:pPr>
        <w:spacing w:before="120" w:after="0" w:line="240" w:lineRule="auto"/>
        <w:rPr>
          <w:rFonts w:cs="Arial"/>
          <w:color w:val="FF0000"/>
          <w:sz w:val="24"/>
        </w:rPr>
      </w:pPr>
    </w:p>
    <w:p w14:paraId="3D9FADAA" w14:textId="77777777" w:rsidR="00A57819" w:rsidRDefault="00A57819" w:rsidP="00D663F4">
      <w:pPr>
        <w:spacing w:before="120" w:after="0" w:line="240" w:lineRule="auto"/>
        <w:rPr>
          <w:rFonts w:cs="Arial"/>
          <w:color w:val="FF0000"/>
          <w:sz w:val="24"/>
        </w:rPr>
      </w:pPr>
    </w:p>
    <w:p w14:paraId="64E0DFE3" w14:textId="77332D43" w:rsidR="004A26CC" w:rsidRPr="00772703" w:rsidRDefault="004A26CC" w:rsidP="004A26CC">
      <w:pPr>
        <w:spacing w:before="120" w:after="1080" w:line="240" w:lineRule="auto"/>
        <w:jc w:val="left"/>
        <w:rPr>
          <w:rFonts w:cs="Arial"/>
          <w:color w:val="FF0000"/>
          <w:sz w:val="24"/>
        </w:rPr>
      </w:pPr>
      <w:r>
        <w:rPr>
          <w:rFonts w:cs="Arial"/>
          <w:color w:val="FF0000"/>
          <w:sz w:val="24"/>
        </w:rPr>
        <w:t xml:space="preserve">IF SELECTED MORE THAN ONE CATEGORY: </w:t>
      </w:r>
      <w:r w:rsidRPr="00772703">
        <w:rPr>
          <w:rFonts w:cs="Arial"/>
          <w:color w:val="FF0000"/>
          <w:sz w:val="24"/>
        </w:rPr>
        <w:t xml:space="preserve">I </w:t>
      </w:r>
      <w:r>
        <w:rPr>
          <w:rFonts w:cs="Arial"/>
          <w:color w:val="FF0000"/>
          <w:sz w:val="24"/>
        </w:rPr>
        <w:t>see</w:t>
      </w:r>
      <w:r w:rsidRPr="00772703">
        <w:rPr>
          <w:rFonts w:cs="Arial"/>
          <w:color w:val="FF0000"/>
          <w:sz w:val="24"/>
        </w:rPr>
        <w:t xml:space="preserve"> you marked {read category 1} and {read category 2}.  Can you tell me how you decided to select both of those?</w:t>
      </w:r>
    </w:p>
    <w:p w14:paraId="73876EDC" w14:textId="1B8D821F" w:rsidR="00D663F4" w:rsidRPr="00D663F4" w:rsidRDefault="00D663F4" w:rsidP="00D663F4">
      <w:pPr>
        <w:spacing w:after="0" w:line="240" w:lineRule="auto"/>
        <w:jc w:val="left"/>
        <w:rPr>
          <w:rFonts w:cs="Arial"/>
          <w:b/>
          <w:color w:val="FF0000"/>
          <w:sz w:val="24"/>
        </w:rPr>
      </w:pPr>
    </w:p>
    <w:p w14:paraId="7F3D41EC" w14:textId="3989ABF1" w:rsidR="00AD06FF" w:rsidRPr="00C45A6C" w:rsidRDefault="00AD06FF" w:rsidP="00AD06FF">
      <w:pPr>
        <w:keepNext/>
        <w:keepLines/>
        <w:widowControl w:val="0"/>
        <w:autoSpaceDE w:val="0"/>
        <w:autoSpaceDN w:val="0"/>
        <w:adjustRightInd w:val="0"/>
        <w:spacing w:before="200" w:after="0"/>
        <w:outlineLvl w:val="1"/>
        <w:rPr>
          <w:rFonts w:ascii="Franklin Gothic Medium" w:eastAsia="LiSu" w:hAnsi="Franklin Gothic Medium"/>
          <w:bCs/>
          <w:color w:val="4F81BD"/>
          <w:sz w:val="26"/>
          <w:szCs w:val="26"/>
        </w:rPr>
      </w:pPr>
      <w:r>
        <w:rPr>
          <w:rFonts w:ascii="Franklin Gothic Medium" w:eastAsia="LiSu" w:hAnsi="Franklin Gothic Medium"/>
          <w:bCs/>
          <w:color w:val="4F81BD"/>
          <w:sz w:val="26"/>
          <w:szCs w:val="26"/>
        </w:rPr>
        <w:t>Closing and Incentive</w:t>
      </w:r>
    </w:p>
    <w:p w14:paraId="7F3D41ED" w14:textId="77777777" w:rsidR="00AD06FF" w:rsidRDefault="00AD06FF" w:rsidP="00AD06FF">
      <w:pPr>
        <w:pStyle w:val="IerInstructions"/>
      </w:pPr>
      <w:r>
        <w:t xml:space="preserve">IF OBSERVERS ARE PRESENT, CHECK TO SEE IF THEY HAVE FURTHER QUESTIONS. </w:t>
      </w:r>
    </w:p>
    <w:p w14:paraId="7F3D41EE" w14:textId="77777777" w:rsidR="00AD06FF" w:rsidRDefault="00AD06FF" w:rsidP="00AD06FF">
      <w:pPr>
        <w:widowControl w:val="0"/>
        <w:autoSpaceDE w:val="0"/>
        <w:autoSpaceDN w:val="0"/>
        <w:adjustRightInd w:val="0"/>
        <w:spacing w:after="0"/>
        <w:rPr>
          <w:rFonts w:cs="Arial"/>
          <w:szCs w:val="24"/>
        </w:rPr>
      </w:pPr>
    </w:p>
    <w:p w14:paraId="7F3D41EF" w14:textId="77777777" w:rsidR="00AD06FF" w:rsidRDefault="00AD06FF" w:rsidP="00AD06FF">
      <w:pPr>
        <w:widowControl w:val="0"/>
        <w:autoSpaceDE w:val="0"/>
        <w:autoSpaceDN w:val="0"/>
        <w:adjustRightInd w:val="0"/>
        <w:spacing w:after="0"/>
        <w:rPr>
          <w:rFonts w:cs="Arial"/>
          <w:szCs w:val="24"/>
        </w:rPr>
      </w:pPr>
      <w:r w:rsidRPr="000C0228">
        <w:rPr>
          <w:rFonts w:cstheme="minorHAnsi"/>
        </w:rPr>
        <w:t>Th</w:t>
      </w:r>
      <w:r>
        <w:rPr>
          <w:rFonts w:cstheme="minorHAnsi"/>
        </w:rPr>
        <w:t>ose are</w:t>
      </w:r>
      <w:r w:rsidRPr="000C0228">
        <w:rPr>
          <w:rFonts w:cstheme="minorHAnsi"/>
        </w:rPr>
        <w:t xml:space="preserve"> all the questions I have for you.  Is there anything we haven't discussed that you would like to mention? </w:t>
      </w:r>
      <w:r w:rsidRPr="00580F5F">
        <w:rPr>
          <w:rFonts w:cs="Arial"/>
          <w:szCs w:val="24"/>
        </w:rPr>
        <w:br/>
      </w:r>
    </w:p>
    <w:p w14:paraId="7F3D41F0" w14:textId="77777777" w:rsidR="00AD06FF" w:rsidRPr="00580F5F" w:rsidRDefault="00AD06FF" w:rsidP="00AD06FF">
      <w:pPr>
        <w:pStyle w:val="IerInstructions"/>
      </w:pPr>
      <w:r w:rsidRPr="00580F5F">
        <w:t>DISCUSS ANY RESPONDENT COMMENTS.</w:t>
      </w:r>
    </w:p>
    <w:p w14:paraId="7F3D41F1" w14:textId="77777777" w:rsidR="00AD06FF" w:rsidRPr="00580F5F" w:rsidRDefault="00AD06FF" w:rsidP="00AD06FF">
      <w:pPr>
        <w:widowControl w:val="0"/>
        <w:autoSpaceDE w:val="0"/>
        <w:autoSpaceDN w:val="0"/>
        <w:adjustRightInd w:val="0"/>
        <w:spacing w:after="0"/>
        <w:rPr>
          <w:rFonts w:cs="Arial"/>
          <w:szCs w:val="24"/>
        </w:rPr>
      </w:pPr>
    </w:p>
    <w:p w14:paraId="7F3D41F2" w14:textId="77777777" w:rsidR="00AD06FF" w:rsidRDefault="00AD06FF" w:rsidP="00AD06FF">
      <w:pPr>
        <w:widowControl w:val="0"/>
        <w:autoSpaceDE w:val="0"/>
        <w:autoSpaceDN w:val="0"/>
        <w:adjustRightInd w:val="0"/>
        <w:spacing w:after="0"/>
        <w:rPr>
          <w:rFonts w:cstheme="minorHAnsi"/>
        </w:rPr>
      </w:pPr>
      <w:r w:rsidRPr="000C0228">
        <w:rPr>
          <w:rFonts w:cstheme="minorHAnsi"/>
        </w:rPr>
        <w:t>Thank you for your time.</w:t>
      </w:r>
    </w:p>
    <w:p w14:paraId="7F3D41F3" w14:textId="77777777" w:rsidR="00AD06FF" w:rsidRDefault="00AD06FF" w:rsidP="00AD06FF">
      <w:pPr>
        <w:widowControl w:val="0"/>
        <w:autoSpaceDE w:val="0"/>
        <w:autoSpaceDN w:val="0"/>
        <w:adjustRightInd w:val="0"/>
        <w:spacing w:after="0"/>
        <w:rPr>
          <w:rFonts w:cs="Arial"/>
          <w:szCs w:val="24"/>
        </w:rPr>
      </w:pPr>
      <w:r>
        <w:rPr>
          <w:rFonts w:cs="Arial"/>
          <w:szCs w:val="24"/>
        </w:rPr>
        <w:br/>
      </w:r>
    </w:p>
    <w:p w14:paraId="7F3D41F4" w14:textId="77777777" w:rsidR="00AD06FF" w:rsidRDefault="00AD06FF" w:rsidP="00AD06FF">
      <w:pPr>
        <w:pStyle w:val="IerInstructions"/>
      </w:pPr>
      <w:r>
        <w:t>STOP TAPE RECORDER.</w:t>
      </w:r>
      <w:r>
        <w:br/>
        <w:t>GIVE INCENTIVE AND HAVE RESPONDENT SIGN RECEIPT.</w:t>
      </w:r>
    </w:p>
    <w:p w14:paraId="7F3D41F5" w14:textId="77777777" w:rsidR="00AD06FF" w:rsidRPr="00352D44" w:rsidRDefault="00AD06FF" w:rsidP="00AD06FF">
      <w:pPr>
        <w:pStyle w:val="Probes"/>
        <w:rPr>
          <w:b w:val="0"/>
          <w:color w:val="FF0000"/>
          <w:sz w:val="24"/>
        </w:rPr>
      </w:pPr>
    </w:p>
    <w:sectPr w:rsidR="00AD06FF" w:rsidRPr="00352D44" w:rsidSect="0036208F">
      <w:footerReference w:type="default" r:id="rId39"/>
      <w:pgSz w:w="12240" w:h="15840"/>
      <w:pgMar w:top="1296" w:right="1440" w:bottom="1296" w:left="144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38EF466E" w14:textId="77777777" w:rsidR="00D42B55" w:rsidRDefault="00D42B55" w:rsidP="002A3C6E">
      <w:r>
        <w:separator/>
      </w:r>
    </w:p>
  </w:endnote>
  <w:endnote w:type="continuationSeparator" w:id="0">
    <w:p w14:paraId="6281F237" w14:textId="77777777" w:rsidR="00D42B55" w:rsidRDefault="00D42B55" w:rsidP="002A3C6E">
      <w:r>
        <w:continuationSeparator/>
      </w:r>
    </w:p>
  </w:endnote>
  <w:endnote w:type="continuationNotice" w:id="1">
    <w:p w14:paraId="69E7DBD6" w14:textId="77777777" w:rsidR="00D42B55" w:rsidRDefault="00D42B55" w:rsidP="002A3C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Garamond">
    <w:panose1 w:val="02020404030301010803"/>
    <w:charset w:val="00"/>
    <w:family w:val="roman"/>
    <w:pitch w:val="variable"/>
    <w:sig w:usb0="00000287" w:usb1="00000000" w:usb2="00000000" w:usb3="00000000" w:csb0="0000009F" w:csb1="00000000"/>
  </w:font>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2FF" w:usb1="400004FF"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Consolas">
    <w:panose1 w:val="020B0609020204030204"/>
    <w:charset w:val="00"/>
    <w:family w:val="modern"/>
    <w:pitch w:val="fixed"/>
    <w:sig w:usb0="E10002FF" w:usb1="4000FCFF" w:usb2="00000009" w:usb3="00000000" w:csb0="0000019F" w:csb1="00000000"/>
  </w:font>
  <w:font w:name="Tahoma">
    <w:panose1 w:val="020B0604030504040204"/>
    <w:charset w:val="00"/>
    <w:family w:val="swiss"/>
    <w:notTrueType/>
    <w:pitch w:val="variable"/>
    <w:sig w:usb0="00000003" w:usb1="00000000" w:usb2="00000000" w:usb3="00000000" w:csb0="00000001" w:csb1="00000000"/>
  </w:font>
  <w:font w:name="Times">
    <w:panose1 w:val="02020603050405020304"/>
    <w:charset w:val="00"/>
    <w:family w:val="roman"/>
    <w:pitch w:val="variable"/>
    <w:sig w:usb0="E0002AFF" w:usb1="C0007841" w:usb2="00000009" w:usb3="00000000" w:csb0="000001FF" w:csb1="00000000"/>
  </w:font>
  <w:font w:name="Times New Roman Bold">
    <w:panose1 w:val="02020803070505020304"/>
    <w:charset w:val="00"/>
    <w:family w:val="roman"/>
    <w:notTrueType/>
    <w:pitch w:val="default"/>
  </w:font>
  <w:font w:name="Gill Sans MT">
    <w:panose1 w:val="020B0502020104020203"/>
    <w:charset w:val="00"/>
    <w:family w:val="swiss"/>
    <w:pitch w:val="variable"/>
    <w:sig w:usb0="00000007" w:usb1="00000000" w:usb2="00000000" w:usb3="00000000" w:csb0="00000003" w:csb1="00000000"/>
  </w:font>
  <w:font w:name="LiSu">
    <w:panose1 w:val="00000000000000000000"/>
    <w:charset w:val="86"/>
    <w:family w:val="roman"/>
    <w:notTrueType/>
    <w:pitch w:val="default"/>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705869903"/>
      <w:docPartObj>
        <w:docPartGallery w:val="Page Numbers (Bottom of Page)"/>
        <w:docPartUnique/>
      </w:docPartObj>
    </w:sdtPr>
    <w:sdtEndPr>
      <w:rPr>
        <w:noProof/>
      </w:rPr>
    </w:sdtEndPr>
    <w:sdtContent>
      <w:p w14:paraId="7F3D4212" w14:textId="77777777" w:rsidR="00D42B55" w:rsidRDefault="00D42B55" w:rsidP="00352D44">
        <w:pPr>
          <w:pStyle w:val="Footer"/>
          <w:pBdr>
            <w:bottom w:val="single" w:sz="12" w:space="1" w:color="auto"/>
          </w:pBdr>
        </w:pPr>
      </w:p>
      <w:p w14:paraId="7F3D4213" w14:textId="525DBD4F" w:rsidR="00D42B55" w:rsidRDefault="00D42B55" w:rsidP="00352D44">
        <w:pPr>
          <w:pStyle w:val="Footer"/>
        </w:pPr>
        <w:r>
          <w:rPr>
            <w:b/>
          </w:rPr>
          <w:t>OY2 ACS Respondent Burden Testing – Cognitive Interview Protocol Version 1</w:t>
        </w:r>
        <w:r>
          <w:tab/>
          <w:t xml:space="preserve"> </w:t>
        </w:r>
        <w:r>
          <w:fldChar w:fldCharType="begin"/>
        </w:r>
        <w:r>
          <w:instrText xml:space="preserve"> PAGE   \* MERGEFORMAT </w:instrText>
        </w:r>
        <w:r>
          <w:fldChar w:fldCharType="separate"/>
        </w:r>
        <w:r w:rsidR="005F2FB9">
          <w:rPr>
            <w:noProof/>
          </w:rPr>
          <w:t>1</w:t>
        </w:r>
        <w:r>
          <w:rPr>
            <w:noProof/>
          </w:rPr>
          <w:fldChar w:fldCharType="end"/>
        </w:r>
      </w:p>
    </w:sdtContent>
  </w:sdt>
  <w:p w14:paraId="7F3D4214" w14:textId="77777777" w:rsidR="00D42B55" w:rsidRDefault="00D42B55">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00C62182" w14:textId="77777777" w:rsidR="00D42B55" w:rsidRDefault="00D42B55" w:rsidP="002A3C6E">
      <w:r>
        <w:separator/>
      </w:r>
    </w:p>
  </w:footnote>
  <w:footnote w:type="continuationSeparator" w:id="0">
    <w:p w14:paraId="3E73E03C" w14:textId="77777777" w:rsidR="00D42B55" w:rsidRDefault="00D42B55" w:rsidP="002A3C6E">
      <w:r>
        <w:continuationSeparator/>
      </w:r>
    </w:p>
  </w:footnote>
  <w:footnote w:type="continuationNotice" w:id="1">
    <w:p w14:paraId="660E51BD" w14:textId="77777777" w:rsidR="00D42B55" w:rsidRDefault="00D42B55" w:rsidP="002A3C6E"/>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11E24938"/>
    <w:multiLevelType w:val="hybridMultilevel"/>
    <w:tmpl w:val="4FF4D9C8"/>
    <w:lvl w:ilvl="0" w:tplc="4CAE420C">
      <w:start w:val="1"/>
      <w:numFmt w:val="lowerLetter"/>
      <w:pStyle w:val="N4-4thBullet"/>
      <w:lvlText w:val="%1."/>
      <w:lvlJc w:val="left"/>
      <w:pPr>
        <w:tabs>
          <w:tab w:val="num" w:pos="2700"/>
        </w:tabs>
        <w:ind w:left="2700" w:hanging="576"/>
      </w:pPr>
      <w:rPr>
        <w:rFonts w:ascii="Garamond" w:hAnsi="Garamond" w:cs="Times New Roman" w:hint="default"/>
        <w:b w:val="0"/>
        <w:i w:val="0"/>
        <w:caps w:val="0"/>
        <w:sz w:val="22"/>
        <w:szCs w:val="22"/>
      </w:rPr>
    </w:lvl>
    <w:lvl w:ilvl="1" w:tplc="04090019" w:tentative="1">
      <w:start w:val="1"/>
      <w:numFmt w:val="lowerLetter"/>
      <w:lvlText w:val="%2."/>
      <w:lvlJc w:val="left"/>
      <w:pPr>
        <w:tabs>
          <w:tab w:val="num" w:pos="1260"/>
        </w:tabs>
        <w:ind w:left="1260" w:hanging="360"/>
      </w:pPr>
      <w:rPr>
        <w:rFonts w:cs="Times New Roman"/>
      </w:rPr>
    </w:lvl>
    <w:lvl w:ilvl="2" w:tplc="0409001B" w:tentative="1">
      <w:start w:val="1"/>
      <w:numFmt w:val="lowerRoman"/>
      <w:lvlText w:val="%3."/>
      <w:lvlJc w:val="right"/>
      <w:pPr>
        <w:tabs>
          <w:tab w:val="num" w:pos="1980"/>
        </w:tabs>
        <w:ind w:left="1980" w:hanging="180"/>
      </w:pPr>
      <w:rPr>
        <w:rFonts w:cs="Times New Roman"/>
      </w:rPr>
    </w:lvl>
    <w:lvl w:ilvl="3" w:tplc="0409000F" w:tentative="1">
      <w:start w:val="1"/>
      <w:numFmt w:val="decimal"/>
      <w:lvlText w:val="%4."/>
      <w:lvlJc w:val="left"/>
      <w:pPr>
        <w:tabs>
          <w:tab w:val="num" w:pos="2700"/>
        </w:tabs>
        <w:ind w:left="2700" w:hanging="360"/>
      </w:pPr>
      <w:rPr>
        <w:rFonts w:cs="Times New Roman"/>
      </w:rPr>
    </w:lvl>
    <w:lvl w:ilvl="4" w:tplc="04090019" w:tentative="1">
      <w:start w:val="1"/>
      <w:numFmt w:val="lowerLetter"/>
      <w:lvlText w:val="%5."/>
      <w:lvlJc w:val="left"/>
      <w:pPr>
        <w:tabs>
          <w:tab w:val="num" w:pos="3420"/>
        </w:tabs>
        <w:ind w:left="3420" w:hanging="360"/>
      </w:pPr>
      <w:rPr>
        <w:rFonts w:cs="Times New Roman"/>
      </w:rPr>
    </w:lvl>
    <w:lvl w:ilvl="5" w:tplc="0409001B" w:tentative="1">
      <w:start w:val="1"/>
      <w:numFmt w:val="lowerRoman"/>
      <w:lvlText w:val="%6."/>
      <w:lvlJc w:val="right"/>
      <w:pPr>
        <w:tabs>
          <w:tab w:val="num" w:pos="4140"/>
        </w:tabs>
        <w:ind w:left="4140" w:hanging="180"/>
      </w:pPr>
      <w:rPr>
        <w:rFonts w:cs="Times New Roman"/>
      </w:rPr>
    </w:lvl>
    <w:lvl w:ilvl="6" w:tplc="0409000F" w:tentative="1">
      <w:start w:val="1"/>
      <w:numFmt w:val="decimal"/>
      <w:lvlText w:val="%7."/>
      <w:lvlJc w:val="left"/>
      <w:pPr>
        <w:tabs>
          <w:tab w:val="num" w:pos="4860"/>
        </w:tabs>
        <w:ind w:left="4860" w:hanging="360"/>
      </w:pPr>
      <w:rPr>
        <w:rFonts w:cs="Times New Roman"/>
      </w:rPr>
    </w:lvl>
    <w:lvl w:ilvl="7" w:tplc="04090019" w:tentative="1">
      <w:start w:val="1"/>
      <w:numFmt w:val="lowerLetter"/>
      <w:lvlText w:val="%8."/>
      <w:lvlJc w:val="left"/>
      <w:pPr>
        <w:tabs>
          <w:tab w:val="num" w:pos="5580"/>
        </w:tabs>
        <w:ind w:left="5580" w:hanging="360"/>
      </w:pPr>
      <w:rPr>
        <w:rFonts w:cs="Times New Roman"/>
      </w:rPr>
    </w:lvl>
    <w:lvl w:ilvl="8" w:tplc="0409001B" w:tentative="1">
      <w:start w:val="1"/>
      <w:numFmt w:val="lowerRoman"/>
      <w:lvlText w:val="%9."/>
      <w:lvlJc w:val="right"/>
      <w:pPr>
        <w:tabs>
          <w:tab w:val="num" w:pos="6300"/>
        </w:tabs>
        <w:ind w:left="6300" w:hanging="180"/>
      </w:pPr>
      <w:rPr>
        <w:rFonts w:cs="Times New Roman"/>
      </w:rPr>
    </w:lvl>
  </w:abstractNum>
  <w:abstractNum w:abstractNumId="1">
    <w:nsid w:val="1EC94837"/>
    <w:multiLevelType w:val="hybridMultilevel"/>
    <w:tmpl w:val="18ACD574"/>
    <w:styleLink w:val="Letteredlist1"/>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
    <w:nsid w:val="28D24206"/>
    <w:multiLevelType w:val="multilevel"/>
    <w:tmpl w:val="C27CB49C"/>
    <w:styleLink w:val="Letteredlist"/>
    <w:lvl w:ilvl="0">
      <w:start w:val="1"/>
      <w:numFmt w:val="decimal"/>
      <w:lvlText w:val="%1."/>
      <w:lvlJc w:val="left"/>
      <w:pPr>
        <w:tabs>
          <w:tab w:val="num" w:pos="1800"/>
        </w:tabs>
        <w:ind w:left="1440"/>
      </w:pPr>
      <w:rPr>
        <w:rFonts w:cs="Times New Roman" w:hint="default"/>
        <w:b/>
        <w:i w:val="0"/>
        <w:color w:val="auto"/>
      </w:rPr>
    </w:lvl>
    <w:lvl w:ilvl="1">
      <w:start w:val="1"/>
      <w:numFmt w:val="upperLetter"/>
      <w:lvlText w:val="%2."/>
      <w:lvlJc w:val="left"/>
      <w:pPr>
        <w:tabs>
          <w:tab w:val="num" w:pos="2520"/>
        </w:tabs>
        <w:ind w:left="2160"/>
      </w:pPr>
      <w:rPr>
        <w:rFonts w:ascii="Garamond" w:hAnsi="Garamond" w:cs="Times New Roman" w:hint="default"/>
        <w:b/>
        <w:sz w:val="24"/>
      </w:rPr>
    </w:lvl>
    <w:lvl w:ilvl="2">
      <w:start w:val="1"/>
      <w:numFmt w:val="lowerLetter"/>
      <w:lvlText w:val="%3."/>
      <w:lvlJc w:val="left"/>
      <w:pPr>
        <w:tabs>
          <w:tab w:val="num" w:pos="3240"/>
        </w:tabs>
        <w:ind w:left="2880"/>
      </w:pPr>
      <w:rPr>
        <w:rFonts w:ascii="Garamond" w:hAnsi="Garamond" w:cs="Times New Roman" w:hint="default"/>
        <w:sz w:val="24"/>
      </w:rPr>
    </w:lvl>
    <w:lvl w:ilvl="3">
      <w:start w:val="1"/>
      <w:numFmt w:val="lowerLetter"/>
      <w:lvlText w:val="%4)"/>
      <w:lvlJc w:val="left"/>
      <w:pPr>
        <w:tabs>
          <w:tab w:val="num" w:pos="3960"/>
        </w:tabs>
        <w:ind w:left="3600"/>
      </w:pPr>
      <w:rPr>
        <w:rFonts w:cs="Times New Roman" w:hint="default"/>
      </w:rPr>
    </w:lvl>
    <w:lvl w:ilvl="4">
      <w:start w:val="1"/>
      <w:numFmt w:val="decimal"/>
      <w:lvlText w:val="(%5)"/>
      <w:lvlJc w:val="left"/>
      <w:pPr>
        <w:tabs>
          <w:tab w:val="num" w:pos="4680"/>
        </w:tabs>
        <w:ind w:left="4320"/>
      </w:pPr>
      <w:rPr>
        <w:rFonts w:cs="Times New Roman" w:hint="default"/>
      </w:rPr>
    </w:lvl>
    <w:lvl w:ilvl="5">
      <w:start w:val="1"/>
      <w:numFmt w:val="lowerLetter"/>
      <w:lvlText w:val="(%6)"/>
      <w:lvlJc w:val="left"/>
      <w:pPr>
        <w:tabs>
          <w:tab w:val="num" w:pos="5400"/>
        </w:tabs>
        <w:ind w:left="5040"/>
      </w:pPr>
      <w:rPr>
        <w:rFonts w:cs="Times New Roman" w:hint="default"/>
      </w:rPr>
    </w:lvl>
    <w:lvl w:ilvl="6">
      <w:start w:val="1"/>
      <w:numFmt w:val="lowerRoman"/>
      <w:lvlText w:val="(%7)"/>
      <w:lvlJc w:val="left"/>
      <w:pPr>
        <w:tabs>
          <w:tab w:val="num" w:pos="6120"/>
        </w:tabs>
        <w:ind w:left="5760"/>
      </w:pPr>
      <w:rPr>
        <w:rFonts w:cs="Times New Roman" w:hint="default"/>
      </w:rPr>
    </w:lvl>
    <w:lvl w:ilvl="7">
      <w:start w:val="1"/>
      <w:numFmt w:val="lowerLetter"/>
      <w:lvlText w:val="(%8)"/>
      <w:lvlJc w:val="left"/>
      <w:pPr>
        <w:tabs>
          <w:tab w:val="num" w:pos="6840"/>
        </w:tabs>
        <w:ind w:left="6480"/>
      </w:pPr>
      <w:rPr>
        <w:rFonts w:cs="Times New Roman" w:hint="default"/>
      </w:rPr>
    </w:lvl>
    <w:lvl w:ilvl="8">
      <w:start w:val="1"/>
      <w:numFmt w:val="lowerRoman"/>
      <w:lvlText w:val="(%9)"/>
      <w:lvlJc w:val="left"/>
      <w:pPr>
        <w:tabs>
          <w:tab w:val="num" w:pos="7560"/>
        </w:tabs>
        <w:ind w:left="7200"/>
      </w:pPr>
      <w:rPr>
        <w:rFonts w:cs="Times New Roman" w:hint="default"/>
      </w:rPr>
    </w:lvl>
  </w:abstractNum>
  <w:abstractNum w:abstractNumId="3">
    <w:nsid w:val="4A7D5344"/>
    <w:multiLevelType w:val="hybridMultilevel"/>
    <w:tmpl w:val="E0B6235C"/>
    <w:lvl w:ilvl="0" w:tplc="ADA4F648">
      <w:start w:val="1"/>
      <w:numFmt w:val="upperLetter"/>
      <w:lvlText w:val="(%1)"/>
      <w:lvlJc w:val="left"/>
      <w:pPr>
        <w:ind w:left="36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6F1F4DF9"/>
    <w:multiLevelType w:val="hybridMultilevel"/>
    <w:tmpl w:val="22BCD5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719124EE"/>
    <w:multiLevelType w:val="hybridMultilevel"/>
    <w:tmpl w:val="5BBCCF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nsid w:val="776B1DAA"/>
    <w:multiLevelType w:val="hybridMultilevel"/>
    <w:tmpl w:val="6ED09A44"/>
    <w:lvl w:ilvl="0" w:tplc="8BD02BDE">
      <w:start w:val="1"/>
      <w:numFmt w:val="bullet"/>
      <w:lvlText w:val="□"/>
      <w:lvlJc w:val="left"/>
      <w:pPr>
        <w:ind w:left="720" w:hanging="360"/>
      </w:pPr>
      <w:rPr>
        <w:rFonts w:ascii="Arial" w:hAnsi="Arial" w:hint="default"/>
        <w:sz w:val="4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0"/>
  </w:num>
  <w:num w:numId="2">
    <w:abstractNumId w:val="2"/>
  </w:num>
  <w:num w:numId="3">
    <w:abstractNumId w:val="1"/>
  </w:num>
  <w:num w:numId="4">
    <w:abstractNumId w:val="5"/>
  </w:num>
  <w:num w:numId="5">
    <w:abstractNumId w:val="4"/>
  </w:num>
  <w:num w:numId="6">
    <w:abstractNumId w:val="6"/>
  </w:num>
  <w:num w:numId="7">
    <w:abstractNumId w:val="3"/>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hideSpellingErrors/>
  <w:hideGrammaticalErrors/>
  <w:defaultTabStop w:val="720"/>
  <w:characterSpacingControl w:val="doNotCompress"/>
  <w:hdrShapeDefaults>
    <o:shapedefaults v:ext="edit" spidmax="157697"/>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25425A"/>
    <w:rsid w:val="00000238"/>
    <w:rsid w:val="00000A2A"/>
    <w:rsid w:val="00000B4B"/>
    <w:rsid w:val="000011DE"/>
    <w:rsid w:val="00001330"/>
    <w:rsid w:val="000019FB"/>
    <w:rsid w:val="000020EE"/>
    <w:rsid w:val="00003730"/>
    <w:rsid w:val="00003A42"/>
    <w:rsid w:val="000058F8"/>
    <w:rsid w:val="00005EAE"/>
    <w:rsid w:val="000061AE"/>
    <w:rsid w:val="000072C9"/>
    <w:rsid w:val="000106F5"/>
    <w:rsid w:val="000107C2"/>
    <w:rsid w:val="00012876"/>
    <w:rsid w:val="00015E69"/>
    <w:rsid w:val="00017036"/>
    <w:rsid w:val="000206D7"/>
    <w:rsid w:val="0002098D"/>
    <w:rsid w:val="000212EF"/>
    <w:rsid w:val="00022775"/>
    <w:rsid w:val="00022E68"/>
    <w:rsid w:val="00023419"/>
    <w:rsid w:val="00023E62"/>
    <w:rsid w:val="0002450A"/>
    <w:rsid w:val="00024808"/>
    <w:rsid w:val="00024E5A"/>
    <w:rsid w:val="0002523D"/>
    <w:rsid w:val="000255B1"/>
    <w:rsid w:val="00025C0A"/>
    <w:rsid w:val="00026A79"/>
    <w:rsid w:val="00026CFB"/>
    <w:rsid w:val="00027726"/>
    <w:rsid w:val="0002774B"/>
    <w:rsid w:val="00027E4D"/>
    <w:rsid w:val="000313C5"/>
    <w:rsid w:val="00031BA4"/>
    <w:rsid w:val="00032A86"/>
    <w:rsid w:val="00032E53"/>
    <w:rsid w:val="00033A95"/>
    <w:rsid w:val="00034ADB"/>
    <w:rsid w:val="000355D4"/>
    <w:rsid w:val="00035E38"/>
    <w:rsid w:val="00037E46"/>
    <w:rsid w:val="0004151F"/>
    <w:rsid w:val="00042C80"/>
    <w:rsid w:val="00042E4E"/>
    <w:rsid w:val="00043158"/>
    <w:rsid w:val="00043660"/>
    <w:rsid w:val="0004448A"/>
    <w:rsid w:val="00044A1D"/>
    <w:rsid w:val="000464EF"/>
    <w:rsid w:val="0005197B"/>
    <w:rsid w:val="0005263A"/>
    <w:rsid w:val="00053627"/>
    <w:rsid w:val="0005435C"/>
    <w:rsid w:val="000555A9"/>
    <w:rsid w:val="00056BDF"/>
    <w:rsid w:val="00057D45"/>
    <w:rsid w:val="000610A3"/>
    <w:rsid w:val="0006216C"/>
    <w:rsid w:val="00062CC9"/>
    <w:rsid w:val="00063D32"/>
    <w:rsid w:val="00064A08"/>
    <w:rsid w:val="00066741"/>
    <w:rsid w:val="00066806"/>
    <w:rsid w:val="0006794C"/>
    <w:rsid w:val="000702FC"/>
    <w:rsid w:val="00071351"/>
    <w:rsid w:val="00071374"/>
    <w:rsid w:val="0007378B"/>
    <w:rsid w:val="0007490D"/>
    <w:rsid w:val="0007519B"/>
    <w:rsid w:val="00077D04"/>
    <w:rsid w:val="00077F65"/>
    <w:rsid w:val="00080A42"/>
    <w:rsid w:val="00080E11"/>
    <w:rsid w:val="0008178B"/>
    <w:rsid w:val="00081F17"/>
    <w:rsid w:val="000826DF"/>
    <w:rsid w:val="0008277E"/>
    <w:rsid w:val="000835AF"/>
    <w:rsid w:val="00084272"/>
    <w:rsid w:val="0008638D"/>
    <w:rsid w:val="00086F21"/>
    <w:rsid w:val="00087525"/>
    <w:rsid w:val="00087E26"/>
    <w:rsid w:val="0009008D"/>
    <w:rsid w:val="0009025E"/>
    <w:rsid w:val="000904FB"/>
    <w:rsid w:val="000934C2"/>
    <w:rsid w:val="00093577"/>
    <w:rsid w:val="00094AF0"/>
    <w:rsid w:val="000963C3"/>
    <w:rsid w:val="00096B5F"/>
    <w:rsid w:val="00097D4C"/>
    <w:rsid w:val="000A01C6"/>
    <w:rsid w:val="000A1F6C"/>
    <w:rsid w:val="000A2408"/>
    <w:rsid w:val="000A305D"/>
    <w:rsid w:val="000A38C4"/>
    <w:rsid w:val="000A3AD7"/>
    <w:rsid w:val="000A3AE1"/>
    <w:rsid w:val="000A643A"/>
    <w:rsid w:val="000B03D5"/>
    <w:rsid w:val="000B10DE"/>
    <w:rsid w:val="000B17B5"/>
    <w:rsid w:val="000B3855"/>
    <w:rsid w:val="000B3DB6"/>
    <w:rsid w:val="000B4423"/>
    <w:rsid w:val="000B5201"/>
    <w:rsid w:val="000B5AE9"/>
    <w:rsid w:val="000B7ECD"/>
    <w:rsid w:val="000C0F8F"/>
    <w:rsid w:val="000C150D"/>
    <w:rsid w:val="000C2CDA"/>
    <w:rsid w:val="000C3192"/>
    <w:rsid w:val="000C40A4"/>
    <w:rsid w:val="000C445D"/>
    <w:rsid w:val="000C56E5"/>
    <w:rsid w:val="000C57A4"/>
    <w:rsid w:val="000C5FCE"/>
    <w:rsid w:val="000C6DC6"/>
    <w:rsid w:val="000C6F6E"/>
    <w:rsid w:val="000C7502"/>
    <w:rsid w:val="000D02CF"/>
    <w:rsid w:val="000D05AA"/>
    <w:rsid w:val="000D0611"/>
    <w:rsid w:val="000D113C"/>
    <w:rsid w:val="000D1A67"/>
    <w:rsid w:val="000D2690"/>
    <w:rsid w:val="000D2992"/>
    <w:rsid w:val="000D5C30"/>
    <w:rsid w:val="000D7B92"/>
    <w:rsid w:val="000E08B4"/>
    <w:rsid w:val="000E1887"/>
    <w:rsid w:val="000E3C67"/>
    <w:rsid w:val="000E4BF5"/>
    <w:rsid w:val="000E5176"/>
    <w:rsid w:val="000E6248"/>
    <w:rsid w:val="000E6C7F"/>
    <w:rsid w:val="000F06CE"/>
    <w:rsid w:val="000F0BA3"/>
    <w:rsid w:val="000F3ED6"/>
    <w:rsid w:val="000F572A"/>
    <w:rsid w:val="000F6620"/>
    <w:rsid w:val="000F7CCD"/>
    <w:rsid w:val="001001F7"/>
    <w:rsid w:val="00100A47"/>
    <w:rsid w:val="00101B68"/>
    <w:rsid w:val="00101F59"/>
    <w:rsid w:val="00104D5B"/>
    <w:rsid w:val="001054F0"/>
    <w:rsid w:val="001115DF"/>
    <w:rsid w:val="00112856"/>
    <w:rsid w:val="00112886"/>
    <w:rsid w:val="00113AEB"/>
    <w:rsid w:val="001145C8"/>
    <w:rsid w:val="00114FE2"/>
    <w:rsid w:val="00115D57"/>
    <w:rsid w:val="00115DFA"/>
    <w:rsid w:val="001161E5"/>
    <w:rsid w:val="00116608"/>
    <w:rsid w:val="00117935"/>
    <w:rsid w:val="00120D1E"/>
    <w:rsid w:val="00121495"/>
    <w:rsid w:val="001214E4"/>
    <w:rsid w:val="001233C8"/>
    <w:rsid w:val="00123A46"/>
    <w:rsid w:val="00123D45"/>
    <w:rsid w:val="00124002"/>
    <w:rsid w:val="001244BE"/>
    <w:rsid w:val="00125976"/>
    <w:rsid w:val="00125D4B"/>
    <w:rsid w:val="00130E20"/>
    <w:rsid w:val="001325B9"/>
    <w:rsid w:val="00133A6F"/>
    <w:rsid w:val="00134CBF"/>
    <w:rsid w:val="00134EB3"/>
    <w:rsid w:val="00135497"/>
    <w:rsid w:val="00135D36"/>
    <w:rsid w:val="001361DC"/>
    <w:rsid w:val="00141424"/>
    <w:rsid w:val="001417BC"/>
    <w:rsid w:val="00141FD2"/>
    <w:rsid w:val="0014214D"/>
    <w:rsid w:val="001424D1"/>
    <w:rsid w:val="001435ED"/>
    <w:rsid w:val="0014366D"/>
    <w:rsid w:val="00143BEE"/>
    <w:rsid w:val="00144090"/>
    <w:rsid w:val="00144A54"/>
    <w:rsid w:val="001453C8"/>
    <w:rsid w:val="00146C06"/>
    <w:rsid w:val="0014724E"/>
    <w:rsid w:val="001476C7"/>
    <w:rsid w:val="00150094"/>
    <w:rsid w:val="00150CAB"/>
    <w:rsid w:val="00151497"/>
    <w:rsid w:val="00151D83"/>
    <w:rsid w:val="00151FB4"/>
    <w:rsid w:val="0015210E"/>
    <w:rsid w:val="00154CD1"/>
    <w:rsid w:val="001550AA"/>
    <w:rsid w:val="001550C2"/>
    <w:rsid w:val="00155552"/>
    <w:rsid w:val="001556B7"/>
    <w:rsid w:val="00155E03"/>
    <w:rsid w:val="00156083"/>
    <w:rsid w:val="001569E0"/>
    <w:rsid w:val="00156FC5"/>
    <w:rsid w:val="00157F8D"/>
    <w:rsid w:val="00162480"/>
    <w:rsid w:val="001644D6"/>
    <w:rsid w:val="00165DA0"/>
    <w:rsid w:val="00165FF2"/>
    <w:rsid w:val="001673F2"/>
    <w:rsid w:val="00170203"/>
    <w:rsid w:val="0017027F"/>
    <w:rsid w:val="00170523"/>
    <w:rsid w:val="00170A9B"/>
    <w:rsid w:val="00170B36"/>
    <w:rsid w:val="0017106D"/>
    <w:rsid w:val="00172842"/>
    <w:rsid w:val="00172CF6"/>
    <w:rsid w:val="00172CFB"/>
    <w:rsid w:val="00172E98"/>
    <w:rsid w:val="001749F0"/>
    <w:rsid w:val="00175670"/>
    <w:rsid w:val="00175D2A"/>
    <w:rsid w:val="00176C8F"/>
    <w:rsid w:val="00176DA2"/>
    <w:rsid w:val="0017736D"/>
    <w:rsid w:val="00177A57"/>
    <w:rsid w:val="00177C13"/>
    <w:rsid w:val="00180878"/>
    <w:rsid w:val="001813F4"/>
    <w:rsid w:val="00184933"/>
    <w:rsid w:val="00184C69"/>
    <w:rsid w:val="001852AF"/>
    <w:rsid w:val="0018594E"/>
    <w:rsid w:val="001861B9"/>
    <w:rsid w:val="001873DD"/>
    <w:rsid w:val="00187B6D"/>
    <w:rsid w:val="00187D0D"/>
    <w:rsid w:val="00187EE8"/>
    <w:rsid w:val="00190CAE"/>
    <w:rsid w:val="00192A3E"/>
    <w:rsid w:val="00193A91"/>
    <w:rsid w:val="001940B5"/>
    <w:rsid w:val="001947FD"/>
    <w:rsid w:val="0019498F"/>
    <w:rsid w:val="0019512E"/>
    <w:rsid w:val="00195390"/>
    <w:rsid w:val="0019545E"/>
    <w:rsid w:val="00196E51"/>
    <w:rsid w:val="001A074C"/>
    <w:rsid w:val="001A12D3"/>
    <w:rsid w:val="001A1A11"/>
    <w:rsid w:val="001A1E8F"/>
    <w:rsid w:val="001A2923"/>
    <w:rsid w:val="001A321B"/>
    <w:rsid w:val="001A3872"/>
    <w:rsid w:val="001A44DD"/>
    <w:rsid w:val="001A451F"/>
    <w:rsid w:val="001A52D6"/>
    <w:rsid w:val="001A5981"/>
    <w:rsid w:val="001A7C80"/>
    <w:rsid w:val="001B03CC"/>
    <w:rsid w:val="001B2AD9"/>
    <w:rsid w:val="001B5379"/>
    <w:rsid w:val="001B586F"/>
    <w:rsid w:val="001B5EC2"/>
    <w:rsid w:val="001B6998"/>
    <w:rsid w:val="001B6A02"/>
    <w:rsid w:val="001C119F"/>
    <w:rsid w:val="001C2C1C"/>
    <w:rsid w:val="001C41C7"/>
    <w:rsid w:val="001C4C5F"/>
    <w:rsid w:val="001C4DED"/>
    <w:rsid w:val="001C5CEB"/>
    <w:rsid w:val="001C5D8F"/>
    <w:rsid w:val="001C64BB"/>
    <w:rsid w:val="001D11AF"/>
    <w:rsid w:val="001D1200"/>
    <w:rsid w:val="001D14B7"/>
    <w:rsid w:val="001D1A85"/>
    <w:rsid w:val="001D2BA6"/>
    <w:rsid w:val="001D2F32"/>
    <w:rsid w:val="001D3116"/>
    <w:rsid w:val="001D334C"/>
    <w:rsid w:val="001D3D1E"/>
    <w:rsid w:val="001D3DC1"/>
    <w:rsid w:val="001D4884"/>
    <w:rsid w:val="001D4A27"/>
    <w:rsid w:val="001D4FA5"/>
    <w:rsid w:val="001D5736"/>
    <w:rsid w:val="001D5D4D"/>
    <w:rsid w:val="001D5F06"/>
    <w:rsid w:val="001D6027"/>
    <w:rsid w:val="001D645A"/>
    <w:rsid w:val="001D714E"/>
    <w:rsid w:val="001D7A3D"/>
    <w:rsid w:val="001D7F6D"/>
    <w:rsid w:val="001E19BC"/>
    <w:rsid w:val="001E1EB7"/>
    <w:rsid w:val="001E2B4C"/>
    <w:rsid w:val="001E3324"/>
    <w:rsid w:val="001E45AE"/>
    <w:rsid w:val="001E66E8"/>
    <w:rsid w:val="001E76E2"/>
    <w:rsid w:val="001E7E8C"/>
    <w:rsid w:val="001F0CD1"/>
    <w:rsid w:val="001F1041"/>
    <w:rsid w:val="001F14EA"/>
    <w:rsid w:val="001F2096"/>
    <w:rsid w:val="001F2C3F"/>
    <w:rsid w:val="001F4BFC"/>
    <w:rsid w:val="001F58C3"/>
    <w:rsid w:val="001F6110"/>
    <w:rsid w:val="001F6292"/>
    <w:rsid w:val="001F687A"/>
    <w:rsid w:val="001F6FF7"/>
    <w:rsid w:val="002011D8"/>
    <w:rsid w:val="00203C86"/>
    <w:rsid w:val="00204674"/>
    <w:rsid w:val="00204E85"/>
    <w:rsid w:val="00205672"/>
    <w:rsid w:val="002068AF"/>
    <w:rsid w:val="00207968"/>
    <w:rsid w:val="00210996"/>
    <w:rsid w:val="00212562"/>
    <w:rsid w:val="00212622"/>
    <w:rsid w:val="00212AD6"/>
    <w:rsid w:val="002130ED"/>
    <w:rsid w:val="0021440B"/>
    <w:rsid w:val="002147AA"/>
    <w:rsid w:val="00215F68"/>
    <w:rsid w:val="002176F6"/>
    <w:rsid w:val="002205A4"/>
    <w:rsid w:val="002208BC"/>
    <w:rsid w:val="00220FB4"/>
    <w:rsid w:val="00222961"/>
    <w:rsid w:val="0022327B"/>
    <w:rsid w:val="0022561B"/>
    <w:rsid w:val="002261F3"/>
    <w:rsid w:val="00227CF6"/>
    <w:rsid w:val="002325DC"/>
    <w:rsid w:val="002339C8"/>
    <w:rsid w:val="00233CCE"/>
    <w:rsid w:val="00233CD6"/>
    <w:rsid w:val="00235947"/>
    <w:rsid w:val="00236444"/>
    <w:rsid w:val="002371A5"/>
    <w:rsid w:val="00240113"/>
    <w:rsid w:val="00240256"/>
    <w:rsid w:val="0024088E"/>
    <w:rsid w:val="00240BB7"/>
    <w:rsid w:val="002415B8"/>
    <w:rsid w:val="00243F2B"/>
    <w:rsid w:val="00244728"/>
    <w:rsid w:val="00244E11"/>
    <w:rsid w:val="00244FC2"/>
    <w:rsid w:val="00246527"/>
    <w:rsid w:val="00247A40"/>
    <w:rsid w:val="002500AC"/>
    <w:rsid w:val="00250C40"/>
    <w:rsid w:val="00251346"/>
    <w:rsid w:val="00252124"/>
    <w:rsid w:val="002524F0"/>
    <w:rsid w:val="0025289E"/>
    <w:rsid w:val="002528D0"/>
    <w:rsid w:val="002530E0"/>
    <w:rsid w:val="0025425A"/>
    <w:rsid w:val="00254394"/>
    <w:rsid w:val="00254802"/>
    <w:rsid w:val="00256870"/>
    <w:rsid w:val="00256D1E"/>
    <w:rsid w:val="00256E70"/>
    <w:rsid w:val="00257566"/>
    <w:rsid w:val="00257D09"/>
    <w:rsid w:val="00261F1F"/>
    <w:rsid w:val="00262EF0"/>
    <w:rsid w:val="0026396D"/>
    <w:rsid w:val="00263F87"/>
    <w:rsid w:val="00264439"/>
    <w:rsid w:val="0026541A"/>
    <w:rsid w:val="002660D5"/>
    <w:rsid w:val="00267A19"/>
    <w:rsid w:val="00267B89"/>
    <w:rsid w:val="00267DCB"/>
    <w:rsid w:val="0027190A"/>
    <w:rsid w:val="002719B8"/>
    <w:rsid w:val="00272010"/>
    <w:rsid w:val="002726FB"/>
    <w:rsid w:val="00274658"/>
    <w:rsid w:val="00274E99"/>
    <w:rsid w:val="0027509D"/>
    <w:rsid w:val="002756FE"/>
    <w:rsid w:val="002759E0"/>
    <w:rsid w:val="002775EB"/>
    <w:rsid w:val="00277944"/>
    <w:rsid w:val="00280000"/>
    <w:rsid w:val="002814AF"/>
    <w:rsid w:val="002818D0"/>
    <w:rsid w:val="00286ABE"/>
    <w:rsid w:val="0028712F"/>
    <w:rsid w:val="002874B7"/>
    <w:rsid w:val="00287FA7"/>
    <w:rsid w:val="002913EF"/>
    <w:rsid w:val="00291509"/>
    <w:rsid w:val="00292FBC"/>
    <w:rsid w:val="00293A77"/>
    <w:rsid w:val="00294B5B"/>
    <w:rsid w:val="00294E69"/>
    <w:rsid w:val="00295BB5"/>
    <w:rsid w:val="00295F87"/>
    <w:rsid w:val="002960D0"/>
    <w:rsid w:val="0029630B"/>
    <w:rsid w:val="002975B2"/>
    <w:rsid w:val="002A0D19"/>
    <w:rsid w:val="002A0DAC"/>
    <w:rsid w:val="002A1679"/>
    <w:rsid w:val="002A1D2B"/>
    <w:rsid w:val="002A2184"/>
    <w:rsid w:val="002A266B"/>
    <w:rsid w:val="002A29B0"/>
    <w:rsid w:val="002A346F"/>
    <w:rsid w:val="002A3C6E"/>
    <w:rsid w:val="002A4447"/>
    <w:rsid w:val="002A57E4"/>
    <w:rsid w:val="002A68E4"/>
    <w:rsid w:val="002A6BA0"/>
    <w:rsid w:val="002A7A05"/>
    <w:rsid w:val="002B2537"/>
    <w:rsid w:val="002B2BA2"/>
    <w:rsid w:val="002B3650"/>
    <w:rsid w:val="002B4234"/>
    <w:rsid w:val="002B4C52"/>
    <w:rsid w:val="002B5D30"/>
    <w:rsid w:val="002B68C3"/>
    <w:rsid w:val="002B744C"/>
    <w:rsid w:val="002C09B8"/>
    <w:rsid w:val="002C13F8"/>
    <w:rsid w:val="002C1620"/>
    <w:rsid w:val="002C29F2"/>
    <w:rsid w:val="002C5CD8"/>
    <w:rsid w:val="002C6039"/>
    <w:rsid w:val="002C7E6D"/>
    <w:rsid w:val="002D0D9A"/>
    <w:rsid w:val="002D1D81"/>
    <w:rsid w:val="002D3D37"/>
    <w:rsid w:val="002D44BD"/>
    <w:rsid w:val="002D4A26"/>
    <w:rsid w:val="002D4F54"/>
    <w:rsid w:val="002D5B36"/>
    <w:rsid w:val="002D630B"/>
    <w:rsid w:val="002E0914"/>
    <w:rsid w:val="002E2322"/>
    <w:rsid w:val="002E321C"/>
    <w:rsid w:val="002E3D86"/>
    <w:rsid w:val="002E64D2"/>
    <w:rsid w:val="002E6909"/>
    <w:rsid w:val="002E697F"/>
    <w:rsid w:val="002E6B4B"/>
    <w:rsid w:val="002E7058"/>
    <w:rsid w:val="002E7D56"/>
    <w:rsid w:val="002F06C4"/>
    <w:rsid w:val="002F2C82"/>
    <w:rsid w:val="002F31B9"/>
    <w:rsid w:val="002F3523"/>
    <w:rsid w:val="002F3DAD"/>
    <w:rsid w:val="002F47D7"/>
    <w:rsid w:val="002F539F"/>
    <w:rsid w:val="002F6447"/>
    <w:rsid w:val="00300389"/>
    <w:rsid w:val="00302094"/>
    <w:rsid w:val="0030258C"/>
    <w:rsid w:val="00303EFF"/>
    <w:rsid w:val="00303F1B"/>
    <w:rsid w:val="00304FC7"/>
    <w:rsid w:val="003054AF"/>
    <w:rsid w:val="00305CE5"/>
    <w:rsid w:val="00307442"/>
    <w:rsid w:val="0031003C"/>
    <w:rsid w:val="0031267A"/>
    <w:rsid w:val="00312A5B"/>
    <w:rsid w:val="00312EF0"/>
    <w:rsid w:val="00312F7E"/>
    <w:rsid w:val="0031459B"/>
    <w:rsid w:val="00314B2E"/>
    <w:rsid w:val="00314C3D"/>
    <w:rsid w:val="00314CED"/>
    <w:rsid w:val="00315358"/>
    <w:rsid w:val="003166B5"/>
    <w:rsid w:val="00316A7E"/>
    <w:rsid w:val="00317B9B"/>
    <w:rsid w:val="00317C34"/>
    <w:rsid w:val="0032095B"/>
    <w:rsid w:val="003213A3"/>
    <w:rsid w:val="00322067"/>
    <w:rsid w:val="003227F3"/>
    <w:rsid w:val="003246C8"/>
    <w:rsid w:val="00324957"/>
    <w:rsid w:val="003259E6"/>
    <w:rsid w:val="0032634C"/>
    <w:rsid w:val="0032706F"/>
    <w:rsid w:val="00327771"/>
    <w:rsid w:val="00327AED"/>
    <w:rsid w:val="00333175"/>
    <w:rsid w:val="003336EC"/>
    <w:rsid w:val="003343A2"/>
    <w:rsid w:val="00334C6B"/>
    <w:rsid w:val="00334DC4"/>
    <w:rsid w:val="003356CE"/>
    <w:rsid w:val="00336143"/>
    <w:rsid w:val="003366ED"/>
    <w:rsid w:val="00337F29"/>
    <w:rsid w:val="003415AF"/>
    <w:rsid w:val="00343407"/>
    <w:rsid w:val="00343A64"/>
    <w:rsid w:val="003442A5"/>
    <w:rsid w:val="003449E9"/>
    <w:rsid w:val="00344F3B"/>
    <w:rsid w:val="003466EA"/>
    <w:rsid w:val="003503A0"/>
    <w:rsid w:val="00352D44"/>
    <w:rsid w:val="00353D20"/>
    <w:rsid w:val="003573A7"/>
    <w:rsid w:val="0036004D"/>
    <w:rsid w:val="00360A93"/>
    <w:rsid w:val="0036137E"/>
    <w:rsid w:val="00361DFD"/>
    <w:rsid w:val="0036208F"/>
    <w:rsid w:val="003629C5"/>
    <w:rsid w:val="00362A23"/>
    <w:rsid w:val="00362D49"/>
    <w:rsid w:val="00363C20"/>
    <w:rsid w:val="00364673"/>
    <w:rsid w:val="00364D24"/>
    <w:rsid w:val="00365E75"/>
    <w:rsid w:val="00365F6A"/>
    <w:rsid w:val="00366A9E"/>
    <w:rsid w:val="003677C0"/>
    <w:rsid w:val="00370FB7"/>
    <w:rsid w:val="003712D1"/>
    <w:rsid w:val="00373355"/>
    <w:rsid w:val="00375EBB"/>
    <w:rsid w:val="00377CB7"/>
    <w:rsid w:val="00380C19"/>
    <w:rsid w:val="003817AB"/>
    <w:rsid w:val="00381A47"/>
    <w:rsid w:val="00383A3E"/>
    <w:rsid w:val="00383FAD"/>
    <w:rsid w:val="00384E8B"/>
    <w:rsid w:val="003852B8"/>
    <w:rsid w:val="0038580F"/>
    <w:rsid w:val="00386071"/>
    <w:rsid w:val="00386769"/>
    <w:rsid w:val="00386BCA"/>
    <w:rsid w:val="00387D1B"/>
    <w:rsid w:val="00390BB0"/>
    <w:rsid w:val="00390E25"/>
    <w:rsid w:val="00390E7A"/>
    <w:rsid w:val="0039191D"/>
    <w:rsid w:val="0039209A"/>
    <w:rsid w:val="003929D6"/>
    <w:rsid w:val="00394D06"/>
    <w:rsid w:val="00395B44"/>
    <w:rsid w:val="00396E04"/>
    <w:rsid w:val="003A2198"/>
    <w:rsid w:val="003A2217"/>
    <w:rsid w:val="003A22E2"/>
    <w:rsid w:val="003A24FA"/>
    <w:rsid w:val="003A3204"/>
    <w:rsid w:val="003A4504"/>
    <w:rsid w:val="003A4E0B"/>
    <w:rsid w:val="003A4EC6"/>
    <w:rsid w:val="003A512E"/>
    <w:rsid w:val="003A527A"/>
    <w:rsid w:val="003A5972"/>
    <w:rsid w:val="003A6EBD"/>
    <w:rsid w:val="003A712B"/>
    <w:rsid w:val="003A769C"/>
    <w:rsid w:val="003A7771"/>
    <w:rsid w:val="003B0A21"/>
    <w:rsid w:val="003B1043"/>
    <w:rsid w:val="003B1856"/>
    <w:rsid w:val="003B37B9"/>
    <w:rsid w:val="003B3EFD"/>
    <w:rsid w:val="003B4AA4"/>
    <w:rsid w:val="003B69E1"/>
    <w:rsid w:val="003C1E59"/>
    <w:rsid w:val="003C2E66"/>
    <w:rsid w:val="003C4801"/>
    <w:rsid w:val="003C4ED9"/>
    <w:rsid w:val="003C7DC0"/>
    <w:rsid w:val="003D0DB8"/>
    <w:rsid w:val="003D414B"/>
    <w:rsid w:val="003D5151"/>
    <w:rsid w:val="003D5298"/>
    <w:rsid w:val="003E10A9"/>
    <w:rsid w:val="003E12EF"/>
    <w:rsid w:val="003E1E1F"/>
    <w:rsid w:val="003E4B26"/>
    <w:rsid w:val="003E5548"/>
    <w:rsid w:val="003E5ACD"/>
    <w:rsid w:val="003E71B1"/>
    <w:rsid w:val="003F07B2"/>
    <w:rsid w:val="003F0C94"/>
    <w:rsid w:val="003F0CDB"/>
    <w:rsid w:val="003F123A"/>
    <w:rsid w:val="003F1743"/>
    <w:rsid w:val="003F1ADF"/>
    <w:rsid w:val="003F2EA5"/>
    <w:rsid w:val="003F307B"/>
    <w:rsid w:val="003F3406"/>
    <w:rsid w:val="003F37EB"/>
    <w:rsid w:val="003F57B7"/>
    <w:rsid w:val="003F6C3C"/>
    <w:rsid w:val="003F7442"/>
    <w:rsid w:val="0040205A"/>
    <w:rsid w:val="0040287E"/>
    <w:rsid w:val="004028BA"/>
    <w:rsid w:val="00402B2D"/>
    <w:rsid w:val="00402BDD"/>
    <w:rsid w:val="00405BD4"/>
    <w:rsid w:val="0040777D"/>
    <w:rsid w:val="0041097A"/>
    <w:rsid w:val="00412342"/>
    <w:rsid w:val="00412415"/>
    <w:rsid w:val="00413671"/>
    <w:rsid w:val="004140B8"/>
    <w:rsid w:val="00414B90"/>
    <w:rsid w:val="00416F28"/>
    <w:rsid w:val="00417444"/>
    <w:rsid w:val="0042015D"/>
    <w:rsid w:val="004216EF"/>
    <w:rsid w:val="00421E6D"/>
    <w:rsid w:val="00422EBC"/>
    <w:rsid w:val="0042435E"/>
    <w:rsid w:val="00424A0C"/>
    <w:rsid w:val="004255CB"/>
    <w:rsid w:val="00425703"/>
    <w:rsid w:val="00425790"/>
    <w:rsid w:val="00425CD4"/>
    <w:rsid w:val="00426737"/>
    <w:rsid w:val="0042788E"/>
    <w:rsid w:val="004300D9"/>
    <w:rsid w:val="00432010"/>
    <w:rsid w:val="004321DB"/>
    <w:rsid w:val="004336AE"/>
    <w:rsid w:val="00434D7B"/>
    <w:rsid w:val="004357BF"/>
    <w:rsid w:val="004359E2"/>
    <w:rsid w:val="004362B6"/>
    <w:rsid w:val="00436708"/>
    <w:rsid w:val="00437E54"/>
    <w:rsid w:val="004403E1"/>
    <w:rsid w:val="0044096A"/>
    <w:rsid w:val="00440D5F"/>
    <w:rsid w:val="0044122A"/>
    <w:rsid w:val="00443280"/>
    <w:rsid w:val="00443439"/>
    <w:rsid w:val="00445420"/>
    <w:rsid w:val="00445AB4"/>
    <w:rsid w:val="00445B4A"/>
    <w:rsid w:val="00452933"/>
    <w:rsid w:val="00454FD7"/>
    <w:rsid w:val="0045560F"/>
    <w:rsid w:val="00455E9A"/>
    <w:rsid w:val="00456408"/>
    <w:rsid w:val="00456E15"/>
    <w:rsid w:val="004573B8"/>
    <w:rsid w:val="00460A7B"/>
    <w:rsid w:val="00460AA4"/>
    <w:rsid w:val="0046149A"/>
    <w:rsid w:val="00463656"/>
    <w:rsid w:val="004648D0"/>
    <w:rsid w:val="00464D5F"/>
    <w:rsid w:val="00471A50"/>
    <w:rsid w:val="00472839"/>
    <w:rsid w:val="00472BB0"/>
    <w:rsid w:val="00474B15"/>
    <w:rsid w:val="0047516A"/>
    <w:rsid w:val="00475867"/>
    <w:rsid w:val="0047639C"/>
    <w:rsid w:val="00477C6E"/>
    <w:rsid w:val="00480648"/>
    <w:rsid w:val="00480989"/>
    <w:rsid w:val="00482E30"/>
    <w:rsid w:val="004844D6"/>
    <w:rsid w:val="00486E84"/>
    <w:rsid w:val="00487536"/>
    <w:rsid w:val="00490C76"/>
    <w:rsid w:val="00492436"/>
    <w:rsid w:val="00492C77"/>
    <w:rsid w:val="0049399F"/>
    <w:rsid w:val="00493A2B"/>
    <w:rsid w:val="00493C47"/>
    <w:rsid w:val="0049427B"/>
    <w:rsid w:val="00494CE7"/>
    <w:rsid w:val="00497F9A"/>
    <w:rsid w:val="004A0293"/>
    <w:rsid w:val="004A0DC8"/>
    <w:rsid w:val="004A10A6"/>
    <w:rsid w:val="004A184F"/>
    <w:rsid w:val="004A1A43"/>
    <w:rsid w:val="004A1C7B"/>
    <w:rsid w:val="004A26CC"/>
    <w:rsid w:val="004A2EE1"/>
    <w:rsid w:val="004A35A2"/>
    <w:rsid w:val="004A4543"/>
    <w:rsid w:val="004A45F9"/>
    <w:rsid w:val="004A6040"/>
    <w:rsid w:val="004A6CC5"/>
    <w:rsid w:val="004A6F95"/>
    <w:rsid w:val="004A7B50"/>
    <w:rsid w:val="004B1875"/>
    <w:rsid w:val="004B240B"/>
    <w:rsid w:val="004B24BD"/>
    <w:rsid w:val="004B2A3B"/>
    <w:rsid w:val="004B3E4B"/>
    <w:rsid w:val="004B427C"/>
    <w:rsid w:val="004B5FD5"/>
    <w:rsid w:val="004B6549"/>
    <w:rsid w:val="004B77F0"/>
    <w:rsid w:val="004C0EC6"/>
    <w:rsid w:val="004C1009"/>
    <w:rsid w:val="004C24C5"/>
    <w:rsid w:val="004C2852"/>
    <w:rsid w:val="004C3B30"/>
    <w:rsid w:val="004C61E4"/>
    <w:rsid w:val="004C6202"/>
    <w:rsid w:val="004C6D75"/>
    <w:rsid w:val="004C6E0A"/>
    <w:rsid w:val="004C7B95"/>
    <w:rsid w:val="004C7EE1"/>
    <w:rsid w:val="004D0AF5"/>
    <w:rsid w:val="004D2C26"/>
    <w:rsid w:val="004D6722"/>
    <w:rsid w:val="004D6DFA"/>
    <w:rsid w:val="004D7124"/>
    <w:rsid w:val="004E1413"/>
    <w:rsid w:val="004E2B06"/>
    <w:rsid w:val="004E2D3C"/>
    <w:rsid w:val="004E2E8A"/>
    <w:rsid w:val="004E2FA0"/>
    <w:rsid w:val="004E3A25"/>
    <w:rsid w:val="004E3BB3"/>
    <w:rsid w:val="004E3E03"/>
    <w:rsid w:val="004E41B4"/>
    <w:rsid w:val="004E4D2F"/>
    <w:rsid w:val="004E4D58"/>
    <w:rsid w:val="004E506E"/>
    <w:rsid w:val="004E66FA"/>
    <w:rsid w:val="004E6A44"/>
    <w:rsid w:val="004E739E"/>
    <w:rsid w:val="004E77B1"/>
    <w:rsid w:val="004E7D4C"/>
    <w:rsid w:val="004F0035"/>
    <w:rsid w:val="004F016F"/>
    <w:rsid w:val="004F0FDD"/>
    <w:rsid w:val="004F10BC"/>
    <w:rsid w:val="004F1FE4"/>
    <w:rsid w:val="004F3C89"/>
    <w:rsid w:val="004F3D97"/>
    <w:rsid w:val="004F3F8D"/>
    <w:rsid w:val="004F63C2"/>
    <w:rsid w:val="004F70C0"/>
    <w:rsid w:val="00500720"/>
    <w:rsid w:val="00500F3B"/>
    <w:rsid w:val="00500F9F"/>
    <w:rsid w:val="00502F0F"/>
    <w:rsid w:val="005030B5"/>
    <w:rsid w:val="005039DB"/>
    <w:rsid w:val="00504054"/>
    <w:rsid w:val="0050423D"/>
    <w:rsid w:val="005049B1"/>
    <w:rsid w:val="00505A56"/>
    <w:rsid w:val="00506138"/>
    <w:rsid w:val="00506D47"/>
    <w:rsid w:val="005078F2"/>
    <w:rsid w:val="00510B80"/>
    <w:rsid w:val="00514EE7"/>
    <w:rsid w:val="00514FE6"/>
    <w:rsid w:val="0051592E"/>
    <w:rsid w:val="00516283"/>
    <w:rsid w:val="00520721"/>
    <w:rsid w:val="0052543E"/>
    <w:rsid w:val="00525E70"/>
    <w:rsid w:val="005264FC"/>
    <w:rsid w:val="005271EA"/>
    <w:rsid w:val="00527286"/>
    <w:rsid w:val="005272D5"/>
    <w:rsid w:val="00530023"/>
    <w:rsid w:val="00533557"/>
    <w:rsid w:val="00533770"/>
    <w:rsid w:val="00533D0E"/>
    <w:rsid w:val="0053516C"/>
    <w:rsid w:val="00536B4D"/>
    <w:rsid w:val="005421F4"/>
    <w:rsid w:val="0054367F"/>
    <w:rsid w:val="0054379E"/>
    <w:rsid w:val="00546FE2"/>
    <w:rsid w:val="0055344F"/>
    <w:rsid w:val="005539C0"/>
    <w:rsid w:val="00553CC7"/>
    <w:rsid w:val="00554918"/>
    <w:rsid w:val="00555126"/>
    <w:rsid w:val="00555137"/>
    <w:rsid w:val="00555311"/>
    <w:rsid w:val="00555318"/>
    <w:rsid w:val="00556687"/>
    <w:rsid w:val="0056111C"/>
    <w:rsid w:val="0056198E"/>
    <w:rsid w:val="00561E6C"/>
    <w:rsid w:val="005625E4"/>
    <w:rsid w:val="00562710"/>
    <w:rsid w:val="00562C0C"/>
    <w:rsid w:val="00565F53"/>
    <w:rsid w:val="0056664B"/>
    <w:rsid w:val="005668AC"/>
    <w:rsid w:val="00566F77"/>
    <w:rsid w:val="005705EE"/>
    <w:rsid w:val="00570A02"/>
    <w:rsid w:val="00570A30"/>
    <w:rsid w:val="00570B5F"/>
    <w:rsid w:val="00570E9D"/>
    <w:rsid w:val="00571D3E"/>
    <w:rsid w:val="00574448"/>
    <w:rsid w:val="00574A26"/>
    <w:rsid w:val="00574EEA"/>
    <w:rsid w:val="00575F91"/>
    <w:rsid w:val="00576DFD"/>
    <w:rsid w:val="00577DF1"/>
    <w:rsid w:val="00580442"/>
    <w:rsid w:val="00581E43"/>
    <w:rsid w:val="00582E45"/>
    <w:rsid w:val="00583E4D"/>
    <w:rsid w:val="00583E9A"/>
    <w:rsid w:val="005848E2"/>
    <w:rsid w:val="00585688"/>
    <w:rsid w:val="00586297"/>
    <w:rsid w:val="0058685B"/>
    <w:rsid w:val="00587B72"/>
    <w:rsid w:val="00590E7A"/>
    <w:rsid w:val="00591A5B"/>
    <w:rsid w:val="00592F6D"/>
    <w:rsid w:val="00593124"/>
    <w:rsid w:val="00593129"/>
    <w:rsid w:val="00593A04"/>
    <w:rsid w:val="0059490D"/>
    <w:rsid w:val="00594AD6"/>
    <w:rsid w:val="00595F4F"/>
    <w:rsid w:val="0059676A"/>
    <w:rsid w:val="00596788"/>
    <w:rsid w:val="00596A52"/>
    <w:rsid w:val="005976D8"/>
    <w:rsid w:val="005A0699"/>
    <w:rsid w:val="005A06A5"/>
    <w:rsid w:val="005A0918"/>
    <w:rsid w:val="005A1D72"/>
    <w:rsid w:val="005A20A7"/>
    <w:rsid w:val="005A2B16"/>
    <w:rsid w:val="005A3A7D"/>
    <w:rsid w:val="005A56AF"/>
    <w:rsid w:val="005A7572"/>
    <w:rsid w:val="005B0CBE"/>
    <w:rsid w:val="005B10F3"/>
    <w:rsid w:val="005B1645"/>
    <w:rsid w:val="005B192B"/>
    <w:rsid w:val="005B2B78"/>
    <w:rsid w:val="005B3247"/>
    <w:rsid w:val="005B3319"/>
    <w:rsid w:val="005B38BB"/>
    <w:rsid w:val="005B3F9B"/>
    <w:rsid w:val="005B530D"/>
    <w:rsid w:val="005B6C73"/>
    <w:rsid w:val="005B6D81"/>
    <w:rsid w:val="005C0877"/>
    <w:rsid w:val="005C2161"/>
    <w:rsid w:val="005C3F1A"/>
    <w:rsid w:val="005C458C"/>
    <w:rsid w:val="005C4C94"/>
    <w:rsid w:val="005C55C7"/>
    <w:rsid w:val="005C781D"/>
    <w:rsid w:val="005D1FB2"/>
    <w:rsid w:val="005D317C"/>
    <w:rsid w:val="005D3A4C"/>
    <w:rsid w:val="005D496F"/>
    <w:rsid w:val="005D69C1"/>
    <w:rsid w:val="005D7408"/>
    <w:rsid w:val="005D7862"/>
    <w:rsid w:val="005D7B6A"/>
    <w:rsid w:val="005E0CB1"/>
    <w:rsid w:val="005E29A2"/>
    <w:rsid w:val="005E34C3"/>
    <w:rsid w:val="005E3566"/>
    <w:rsid w:val="005E3E54"/>
    <w:rsid w:val="005E3ED1"/>
    <w:rsid w:val="005E7102"/>
    <w:rsid w:val="005E7B5B"/>
    <w:rsid w:val="005F0526"/>
    <w:rsid w:val="005F0BE2"/>
    <w:rsid w:val="005F0BFB"/>
    <w:rsid w:val="005F2FB9"/>
    <w:rsid w:val="005F3763"/>
    <w:rsid w:val="005F42CA"/>
    <w:rsid w:val="005F4969"/>
    <w:rsid w:val="005F4B78"/>
    <w:rsid w:val="005F64BB"/>
    <w:rsid w:val="005F7838"/>
    <w:rsid w:val="006005FF"/>
    <w:rsid w:val="00601913"/>
    <w:rsid w:val="0060249D"/>
    <w:rsid w:val="00605EEB"/>
    <w:rsid w:val="006063B3"/>
    <w:rsid w:val="006069DC"/>
    <w:rsid w:val="00610D35"/>
    <w:rsid w:val="0061150B"/>
    <w:rsid w:val="006116ED"/>
    <w:rsid w:val="00611B5E"/>
    <w:rsid w:val="00612420"/>
    <w:rsid w:val="00613BF6"/>
    <w:rsid w:val="00614096"/>
    <w:rsid w:val="006149E3"/>
    <w:rsid w:val="0061565D"/>
    <w:rsid w:val="006212F7"/>
    <w:rsid w:val="006237A4"/>
    <w:rsid w:val="00625AAF"/>
    <w:rsid w:val="0062796F"/>
    <w:rsid w:val="00630BBB"/>
    <w:rsid w:val="00632767"/>
    <w:rsid w:val="0063289C"/>
    <w:rsid w:val="006329DB"/>
    <w:rsid w:val="00633925"/>
    <w:rsid w:val="006348C4"/>
    <w:rsid w:val="00637168"/>
    <w:rsid w:val="006371FA"/>
    <w:rsid w:val="00637EFB"/>
    <w:rsid w:val="00637F09"/>
    <w:rsid w:val="00640F2F"/>
    <w:rsid w:val="00640FFC"/>
    <w:rsid w:val="00641553"/>
    <w:rsid w:val="006428C6"/>
    <w:rsid w:val="00642E0E"/>
    <w:rsid w:val="00643A48"/>
    <w:rsid w:val="00644604"/>
    <w:rsid w:val="006446CC"/>
    <w:rsid w:val="00645196"/>
    <w:rsid w:val="00645BD0"/>
    <w:rsid w:val="00647C64"/>
    <w:rsid w:val="0065062B"/>
    <w:rsid w:val="00650B7D"/>
    <w:rsid w:val="0065187D"/>
    <w:rsid w:val="00652E13"/>
    <w:rsid w:val="0065334D"/>
    <w:rsid w:val="00653F1A"/>
    <w:rsid w:val="00654E7B"/>
    <w:rsid w:val="00660AAA"/>
    <w:rsid w:val="00660C35"/>
    <w:rsid w:val="00662176"/>
    <w:rsid w:val="00662187"/>
    <w:rsid w:val="00662B03"/>
    <w:rsid w:val="006633EC"/>
    <w:rsid w:val="00663A24"/>
    <w:rsid w:val="00663DC9"/>
    <w:rsid w:val="00665866"/>
    <w:rsid w:val="00665AE3"/>
    <w:rsid w:val="006667DB"/>
    <w:rsid w:val="0066759A"/>
    <w:rsid w:val="006707F0"/>
    <w:rsid w:val="006719AD"/>
    <w:rsid w:val="0067241F"/>
    <w:rsid w:val="00672961"/>
    <w:rsid w:val="00672BD3"/>
    <w:rsid w:val="00673CFE"/>
    <w:rsid w:val="00673D9B"/>
    <w:rsid w:val="00674DC3"/>
    <w:rsid w:val="0067521E"/>
    <w:rsid w:val="006758F6"/>
    <w:rsid w:val="00676263"/>
    <w:rsid w:val="00680DC5"/>
    <w:rsid w:val="006833A0"/>
    <w:rsid w:val="0068345E"/>
    <w:rsid w:val="00683A3C"/>
    <w:rsid w:val="00684492"/>
    <w:rsid w:val="006868CF"/>
    <w:rsid w:val="00687E86"/>
    <w:rsid w:val="006901AC"/>
    <w:rsid w:val="006919C4"/>
    <w:rsid w:val="006926B7"/>
    <w:rsid w:val="00692A14"/>
    <w:rsid w:val="00692C4F"/>
    <w:rsid w:val="00692CD6"/>
    <w:rsid w:val="00693DA9"/>
    <w:rsid w:val="0069462F"/>
    <w:rsid w:val="00695532"/>
    <w:rsid w:val="006957DA"/>
    <w:rsid w:val="00696D68"/>
    <w:rsid w:val="00697867"/>
    <w:rsid w:val="006A10F6"/>
    <w:rsid w:val="006A3735"/>
    <w:rsid w:val="006A3962"/>
    <w:rsid w:val="006A3E88"/>
    <w:rsid w:val="006A3FFE"/>
    <w:rsid w:val="006A44E1"/>
    <w:rsid w:val="006A4549"/>
    <w:rsid w:val="006A4B4E"/>
    <w:rsid w:val="006A788A"/>
    <w:rsid w:val="006B0EB1"/>
    <w:rsid w:val="006B2AF7"/>
    <w:rsid w:val="006B3665"/>
    <w:rsid w:val="006B3707"/>
    <w:rsid w:val="006B4421"/>
    <w:rsid w:val="006B550B"/>
    <w:rsid w:val="006B57DB"/>
    <w:rsid w:val="006B642C"/>
    <w:rsid w:val="006B6E7D"/>
    <w:rsid w:val="006B721D"/>
    <w:rsid w:val="006B76C5"/>
    <w:rsid w:val="006C0833"/>
    <w:rsid w:val="006C1774"/>
    <w:rsid w:val="006C3410"/>
    <w:rsid w:val="006C3F6E"/>
    <w:rsid w:val="006C5926"/>
    <w:rsid w:val="006C7A06"/>
    <w:rsid w:val="006D0796"/>
    <w:rsid w:val="006D0840"/>
    <w:rsid w:val="006D1717"/>
    <w:rsid w:val="006D2E8C"/>
    <w:rsid w:val="006D37DA"/>
    <w:rsid w:val="006D3966"/>
    <w:rsid w:val="006D3AF7"/>
    <w:rsid w:val="006D5EF0"/>
    <w:rsid w:val="006D6462"/>
    <w:rsid w:val="006D6631"/>
    <w:rsid w:val="006D6677"/>
    <w:rsid w:val="006D75DA"/>
    <w:rsid w:val="006E07CF"/>
    <w:rsid w:val="006E2527"/>
    <w:rsid w:val="006E2764"/>
    <w:rsid w:val="006E4236"/>
    <w:rsid w:val="006E4CAB"/>
    <w:rsid w:val="006E5154"/>
    <w:rsid w:val="006E5728"/>
    <w:rsid w:val="006E5B08"/>
    <w:rsid w:val="006E65D8"/>
    <w:rsid w:val="006E7725"/>
    <w:rsid w:val="006E776D"/>
    <w:rsid w:val="006F1449"/>
    <w:rsid w:val="006F1F5C"/>
    <w:rsid w:val="006F274A"/>
    <w:rsid w:val="006F2D0A"/>
    <w:rsid w:val="006F5BE0"/>
    <w:rsid w:val="006F6EC0"/>
    <w:rsid w:val="006F7835"/>
    <w:rsid w:val="006F797C"/>
    <w:rsid w:val="006F7D10"/>
    <w:rsid w:val="00700661"/>
    <w:rsid w:val="00701CAB"/>
    <w:rsid w:val="007041D9"/>
    <w:rsid w:val="007064FE"/>
    <w:rsid w:val="00706E36"/>
    <w:rsid w:val="00706F4F"/>
    <w:rsid w:val="00706FC4"/>
    <w:rsid w:val="007074DB"/>
    <w:rsid w:val="007076F4"/>
    <w:rsid w:val="007101B9"/>
    <w:rsid w:val="00710A04"/>
    <w:rsid w:val="00712673"/>
    <w:rsid w:val="00713310"/>
    <w:rsid w:val="00714F3B"/>
    <w:rsid w:val="00716EC7"/>
    <w:rsid w:val="00717AFC"/>
    <w:rsid w:val="00720946"/>
    <w:rsid w:val="0072278E"/>
    <w:rsid w:val="00723E67"/>
    <w:rsid w:val="00724BB4"/>
    <w:rsid w:val="00725D2C"/>
    <w:rsid w:val="00726AC5"/>
    <w:rsid w:val="00730546"/>
    <w:rsid w:val="00731107"/>
    <w:rsid w:val="0073170F"/>
    <w:rsid w:val="00731FEB"/>
    <w:rsid w:val="007336F7"/>
    <w:rsid w:val="007352EF"/>
    <w:rsid w:val="00737842"/>
    <w:rsid w:val="00741104"/>
    <w:rsid w:val="00742725"/>
    <w:rsid w:val="007427C4"/>
    <w:rsid w:val="00743F32"/>
    <w:rsid w:val="00746061"/>
    <w:rsid w:val="007465C5"/>
    <w:rsid w:val="0074752C"/>
    <w:rsid w:val="00747F4B"/>
    <w:rsid w:val="007509F7"/>
    <w:rsid w:val="00751202"/>
    <w:rsid w:val="00751331"/>
    <w:rsid w:val="007514C7"/>
    <w:rsid w:val="00751A90"/>
    <w:rsid w:val="00754A61"/>
    <w:rsid w:val="00754AE5"/>
    <w:rsid w:val="0075628F"/>
    <w:rsid w:val="00757304"/>
    <w:rsid w:val="00760643"/>
    <w:rsid w:val="00760A21"/>
    <w:rsid w:val="007610C8"/>
    <w:rsid w:val="0076162A"/>
    <w:rsid w:val="0076167F"/>
    <w:rsid w:val="00761DD4"/>
    <w:rsid w:val="00763719"/>
    <w:rsid w:val="00763D5A"/>
    <w:rsid w:val="00764E1E"/>
    <w:rsid w:val="00765E0B"/>
    <w:rsid w:val="00766475"/>
    <w:rsid w:val="00766F82"/>
    <w:rsid w:val="0076720B"/>
    <w:rsid w:val="0076749C"/>
    <w:rsid w:val="00772703"/>
    <w:rsid w:val="00772EC7"/>
    <w:rsid w:val="00775DEC"/>
    <w:rsid w:val="00776529"/>
    <w:rsid w:val="00776BEF"/>
    <w:rsid w:val="00777000"/>
    <w:rsid w:val="0077754C"/>
    <w:rsid w:val="0078003E"/>
    <w:rsid w:val="00781138"/>
    <w:rsid w:val="00781227"/>
    <w:rsid w:val="00781D14"/>
    <w:rsid w:val="007827E0"/>
    <w:rsid w:val="00783E14"/>
    <w:rsid w:val="00784E3C"/>
    <w:rsid w:val="00785132"/>
    <w:rsid w:val="00785146"/>
    <w:rsid w:val="00786097"/>
    <w:rsid w:val="00790A94"/>
    <w:rsid w:val="00793EA1"/>
    <w:rsid w:val="00794A43"/>
    <w:rsid w:val="00795B9D"/>
    <w:rsid w:val="00795D7C"/>
    <w:rsid w:val="00796004"/>
    <w:rsid w:val="0079620E"/>
    <w:rsid w:val="007A138D"/>
    <w:rsid w:val="007A1C7E"/>
    <w:rsid w:val="007A24C3"/>
    <w:rsid w:val="007A2B1E"/>
    <w:rsid w:val="007A2B41"/>
    <w:rsid w:val="007A3CB8"/>
    <w:rsid w:val="007A4103"/>
    <w:rsid w:val="007A50CB"/>
    <w:rsid w:val="007A52B2"/>
    <w:rsid w:val="007A5946"/>
    <w:rsid w:val="007A70EB"/>
    <w:rsid w:val="007A791B"/>
    <w:rsid w:val="007A796F"/>
    <w:rsid w:val="007A7A6A"/>
    <w:rsid w:val="007A7BEE"/>
    <w:rsid w:val="007B09A0"/>
    <w:rsid w:val="007B0B4D"/>
    <w:rsid w:val="007B17AB"/>
    <w:rsid w:val="007B228A"/>
    <w:rsid w:val="007B28D9"/>
    <w:rsid w:val="007B2979"/>
    <w:rsid w:val="007B31BD"/>
    <w:rsid w:val="007B3546"/>
    <w:rsid w:val="007B3BFE"/>
    <w:rsid w:val="007B3C57"/>
    <w:rsid w:val="007B44C9"/>
    <w:rsid w:val="007B5399"/>
    <w:rsid w:val="007B7958"/>
    <w:rsid w:val="007C43EE"/>
    <w:rsid w:val="007C4D9A"/>
    <w:rsid w:val="007C576E"/>
    <w:rsid w:val="007C591B"/>
    <w:rsid w:val="007C7E41"/>
    <w:rsid w:val="007D098F"/>
    <w:rsid w:val="007D13F0"/>
    <w:rsid w:val="007D1B0D"/>
    <w:rsid w:val="007D393B"/>
    <w:rsid w:val="007D4D87"/>
    <w:rsid w:val="007D55DB"/>
    <w:rsid w:val="007D5A78"/>
    <w:rsid w:val="007D6AAD"/>
    <w:rsid w:val="007D6E35"/>
    <w:rsid w:val="007D7204"/>
    <w:rsid w:val="007D75D0"/>
    <w:rsid w:val="007D7767"/>
    <w:rsid w:val="007E0322"/>
    <w:rsid w:val="007E0791"/>
    <w:rsid w:val="007E190C"/>
    <w:rsid w:val="007E1BD8"/>
    <w:rsid w:val="007E22B5"/>
    <w:rsid w:val="007E25BA"/>
    <w:rsid w:val="007E2A04"/>
    <w:rsid w:val="007E4A18"/>
    <w:rsid w:val="007E631C"/>
    <w:rsid w:val="007E7EEF"/>
    <w:rsid w:val="007F363B"/>
    <w:rsid w:val="007F3993"/>
    <w:rsid w:val="007F4CE8"/>
    <w:rsid w:val="007F5D2C"/>
    <w:rsid w:val="007F67FB"/>
    <w:rsid w:val="00800409"/>
    <w:rsid w:val="008022DB"/>
    <w:rsid w:val="00803A42"/>
    <w:rsid w:val="00804FC7"/>
    <w:rsid w:val="0080530A"/>
    <w:rsid w:val="00805526"/>
    <w:rsid w:val="008061FB"/>
    <w:rsid w:val="0080636E"/>
    <w:rsid w:val="008077BD"/>
    <w:rsid w:val="00810679"/>
    <w:rsid w:val="00810E93"/>
    <w:rsid w:val="0081208F"/>
    <w:rsid w:val="00813075"/>
    <w:rsid w:val="0081416B"/>
    <w:rsid w:val="00814232"/>
    <w:rsid w:val="00815338"/>
    <w:rsid w:val="00816393"/>
    <w:rsid w:val="00816635"/>
    <w:rsid w:val="00816CE3"/>
    <w:rsid w:val="00816F79"/>
    <w:rsid w:val="008207D1"/>
    <w:rsid w:val="00820E54"/>
    <w:rsid w:val="00820F80"/>
    <w:rsid w:val="0082292D"/>
    <w:rsid w:val="00822A0D"/>
    <w:rsid w:val="00822D20"/>
    <w:rsid w:val="008230D7"/>
    <w:rsid w:val="00823C06"/>
    <w:rsid w:val="00824161"/>
    <w:rsid w:val="008241BB"/>
    <w:rsid w:val="00824625"/>
    <w:rsid w:val="008249E7"/>
    <w:rsid w:val="00825165"/>
    <w:rsid w:val="00826778"/>
    <w:rsid w:val="00826851"/>
    <w:rsid w:val="0082718D"/>
    <w:rsid w:val="008274F6"/>
    <w:rsid w:val="008306AE"/>
    <w:rsid w:val="00831529"/>
    <w:rsid w:val="00832187"/>
    <w:rsid w:val="00834E85"/>
    <w:rsid w:val="008351A8"/>
    <w:rsid w:val="00835664"/>
    <w:rsid w:val="0083701D"/>
    <w:rsid w:val="0083780B"/>
    <w:rsid w:val="00837B62"/>
    <w:rsid w:val="00840532"/>
    <w:rsid w:val="00840756"/>
    <w:rsid w:val="008413F1"/>
    <w:rsid w:val="0084144B"/>
    <w:rsid w:val="0084254E"/>
    <w:rsid w:val="00842760"/>
    <w:rsid w:val="008503E3"/>
    <w:rsid w:val="0085089E"/>
    <w:rsid w:val="00851643"/>
    <w:rsid w:val="00851D1E"/>
    <w:rsid w:val="00851E51"/>
    <w:rsid w:val="00852047"/>
    <w:rsid w:val="00852220"/>
    <w:rsid w:val="008527A9"/>
    <w:rsid w:val="0085292F"/>
    <w:rsid w:val="0085298F"/>
    <w:rsid w:val="00852991"/>
    <w:rsid w:val="00852F7D"/>
    <w:rsid w:val="00855833"/>
    <w:rsid w:val="00855B7C"/>
    <w:rsid w:val="0085663F"/>
    <w:rsid w:val="00860D16"/>
    <w:rsid w:val="00861E8F"/>
    <w:rsid w:val="00861FD2"/>
    <w:rsid w:val="00862126"/>
    <w:rsid w:val="0086297C"/>
    <w:rsid w:val="008637B5"/>
    <w:rsid w:val="00864176"/>
    <w:rsid w:val="00864DF5"/>
    <w:rsid w:val="00864ECD"/>
    <w:rsid w:val="008653F4"/>
    <w:rsid w:val="0086595F"/>
    <w:rsid w:val="008662CC"/>
    <w:rsid w:val="00866BB0"/>
    <w:rsid w:val="00866E61"/>
    <w:rsid w:val="00866F9E"/>
    <w:rsid w:val="0086747C"/>
    <w:rsid w:val="008676A1"/>
    <w:rsid w:val="008708BC"/>
    <w:rsid w:val="008710BB"/>
    <w:rsid w:val="00871D84"/>
    <w:rsid w:val="00871EC8"/>
    <w:rsid w:val="008721ED"/>
    <w:rsid w:val="00872CCD"/>
    <w:rsid w:val="00873222"/>
    <w:rsid w:val="00874801"/>
    <w:rsid w:val="00874C52"/>
    <w:rsid w:val="0088080B"/>
    <w:rsid w:val="00881C07"/>
    <w:rsid w:val="00882946"/>
    <w:rsid w:val="00883828"/>
    <w:rsid w:val="00883C78"/>
    <w:rsid w:val="0088463B"/>
    <w:rsid w:val="00884AB7"/>
    <w:rsid w:val="00884E4E"/>
    <w:rsid w:val="008865B9"/>
    <w:rsid w:val="008901D7"/>
    <w:rsid w:val="00890397"/>
    <w:rsid w:val="00890DAF"/>
    <w:rsid w:val="00891AF9"/>
    <w:rsid w:val="00891E09"/>
    <w:rsid w:val="00892A7D"/>
    <w:rsid w:val="00892F22"/>
    <w:rsid w:val="00893CE4"/>
    <w:rsid w:val="00893D96"/>
    <w:rsid w:val="00895817"/>
    <w:rsid w:val="00896D4C"/>
    <w:rsid w:val="00897AC8"/>
    <w:rsid w:val="00897E64"/>
    <w:rsid w:val="008A0148"/>
    <w:rsid w:val="008A20E5"/>
    <w:rsid w:val="008A2E10"/>
    <w:rsid w:val="008A31A7"/>
    <w:rsid w:val="008A3EB5"/>
    <w:rsid w:val="008A406D"/>
    <w:rsid w:val="008A4792"/>
    <w:rsid w:val="008A5780"/>
    <w:rsid w:val="008A5B3D"/>
    <w:rsid w:val="008A6763"/>
    <w:rsid w:val="008A776F"/>
    <w:rsid w:val="008A7D9B"/>
    <w:rsid w:val="008B112C"/>
    <w:rsid w:val="008B11A6"/>
    <w:rsid w:val="008B1427"/>
    <w:rsid w:val="008B185F"/>
    <w:rsid w:val="008B3564"/>
    <w:rsid w:val="008B3577"/>
    <w:rsid w:val="008B3BB6"/>
    <w:rsid w:val="008B3E73"/>
    <w:rsid w:val="008B4ED3"/>
    <w:rsid w:val="008B5DCC"/>
    <w:rsid w:val="008B63A7"/>
    <w:rsid w:val="008B6503"/>
    <w:rsid w:val="008B7E5C"/>
    <w:rsid w:val="008C01D6"/>
    <w:rsid w:val="008C05D5"/>
    <w:rsid w:val="008C1DBD"/>
    <w:rsid w:val="008C3A4D"/>
    <w:rsid w:val="008C3FC5"/>
    <w:rsid w:val="008C4CCC"/>
    <w:rsid w:val="008C62B3"/>
    <w:rsid w:val="008C6750"/>
    <w:rsid w:val="008C6DF6"/>
    <w:rsid w:val="008D0BBF"/>
    <w:rsid w:val="008D0C4E"/>
    <w:rsid w:val="008D1569"/>
    <w:rsid w:val="008D238B"/>
    <w:rsid w:val="008D28E0"/>
    <w:rsid w:val="008D2A06"/>
    <w:rsid w:val="008E0C80"/>
    <w:rsid w:val="008E195D"/>
    <w:rsid w:val="008E1FF2"/>
    <w:rsid w:val="008E26CC"/>
    <w:rsid w:val="008E4794"/>
    <w:rsid w:val="008E6F2A"/>
    <w:rsid w:val="008E7D71"/>
    <w:rsid w:val="008E7FC0"/>
    <w:rsid w:val="008F0C98"/>
    <w:rsid w:val="008F2064"/>
    <w:rsid w:val="008F30DA"/>
    <w:rsid w:val="008F41FB"/>
    <w:rsid w:val="008F4745"/>
    <w:rsid w:val="008F4792"/>
    <w:rsid w:val="008F5885"/>
    <w:rsid w:val="008F58A1"/>
    <w:rsid w:val="008F5D9D"/>
    <w:rsid w:val="008F6080"/>
    <w:rsid w:val="008F7288"/>
    <w:rsid w:val="008F7966"/>
    <w:rsid w:val="00900853"/>
    <w:rsid w:val="00902089"/>
    <w:rsid w:val="0090306C"/>
    <w:rsid w:val="00903075"/>
    <w:rsid w:val="00904292"/>
    <w:rsid w:val="009042F3"/>
    <w:rsid w:val="0090527D"/>
    <w:rsid w:val="00906975"/>
    <w:rsid w:val="00906B94"/>
    <w:rsid w:val="00906BCF"/>
    <w:rsid w:val="00907198"/>
    <w:rsid w:val="00910904"/>
    <w:rsid w:val="00911595"/>
    <w:rsid w:val="00911BCC"/>
    <w:rsid w:val="00911CA6"/>
    <w:rsid w:val="00915E2B"/>
    <w:rsid w:val="0091758F"/>
    <w:rsid w:val="009178B3"/>
    <w:rsid w:val="009200FE"/>
    <w:rsid w:val="00921DF0"/>
    <w:rsid w:val="0092394F"/>
    <w:rsid w:val="00924C4E"/>
    <w:rsid w:val="00924C65"/>
    <w:rsid w:val="009277D9"/>
    <w:rsid w:val="009301C9"/>
    <w:rsid w:val="00930953"/>
    <w:rsid w:val="00931585"/>
    <w:rsid w:val="00931895"/>
    <w:rsid w:val="00931D5A"/>
    <w:rsid w:val="00931D76"/>
    <w:rsid w:val="00932597"/>
    <w:rsid w:val="009329AB"/>
    <w:rsid w:val="009339C7"/>
    <w:rsid w:val="0093522B"/>
    <w:rsid w:val="00935BCC"/>
    <w:rsid w:val="00935D1C"/>
    <w:rsid w:val="009369F5"/>
    <w:rsid w:val="00936B81"/>
    <w:rsid w:val="00941461"/>
    <w:rsid w:val="0094282D"/>
    <w:rsid w:val="00942E4E"/>
    <w:rsid w:val="00943903"/>
    <w:rsid w:val="00944324"/>
    <w:rsid w:val="00945053"/>
    <w:rsid w:val="00945B30"/>
    <w:rsid w:val="00946212"/>
    <w:rsid w:val="009469A4"/>
    <w:rsid w:val="0094704D"/>
    <w:rsid w:val="009500A7"/>
    <w:rsid w:val="009511B2"/>
    <w:rsid w:val="00952319"/>
    <w:rsid w:val="00955DF6"/>
    <w:rsid w:val="00956F18"/>
    <w:rsid w:val="009573F2"/>
    <w:rsid w:val="00957576"/>
    <w:rsid w:val="009615AD"/>
    <w:rsid w:val="0096365E"/>
    <w:rsid w:val="00963913"/>
    <w:rsid w:val="00965809"/>
    <w:rsid w:val="00966C6C"/>
    <w:rsid w:val="009713D4"/>
    <w:rsid w:val="009719E1"/>
    <w:rsid w:val="00971C08"/>
    <w:rsid w:val="00972834"/>
    <w:rsid w:val="00972D3D"/>
    <w:rsid w:val="00974015"/>
    <w:rsid w:val="00974F46"/>
    <w:rsid w:val="00975464"/>
    <w:rsid w:val="00976E4E"/>
    <w:rsid w:val="00977652"/>
    <w:rsid w:val="00981145"/>
    <w:rsid w:val="009817AE"/>
    <w:rsid w:val="00982ED5"/>
    <w:rsid w:val="00984A6A"/>
    <w:rsid w:val="0098668D"/>
    <w:rsid w:val="00986A61"/>
    <w:rsid w:val="00986DC7"/>
    <w:rsid w:val="0099028A"/>
    <w:rsid w:val="009924E6"/>
    <w:rsid w:val="00992DB1"/>
    <w:rsid w:val="00992DBD"/>
    <w:rsid w:val="00993D0E"/>
    <w:rsid w:val="00994DC1"/>
    <w:rsid w:val="00995653"/>
    <w:rsid w:val="00995A13"/>
    <w:rsid w:val="00995D9B"/>
    <w:rsid w:val="00996A72"/>
    <w:rsid w:val="00996CC7"/>
    <w:rsid w:val="00996F01"/>
    <w:rsid w:val="009A04AD"/>
    <w:rsid w:val="009A0502"/>
    <w:rsid w:val="009A2E36"/>
    <w:rsid w:val="009A5149"/>
    <w:rsid w:val="009A5271"/>
    <w:rsid w:val="009B1273"/>
    <w:rsid w:val="009B21C1"/>
    <w:rsid w:val="009B2238"/>
    <w:rsid w:val="009B2271"/>
    <w:rsid w:val="009B3144"/>
    <w:rsid w:val="009B4C6C"/>
    <w:rsid w:val="009B5297"/>
    <w:rsid w:val="009B6952"/>
    <w:rsid w:val="009B7655"/>
    <w:rsid w:val="009B7AF9"/>
    <w:rsid w:val="009C0F0C"/>
    <w:rsid w:val="009C0F27"/>
    <w:rsid w:val="009C1DB8"/>
    <w:rsid w:val="009C25FB"/>
    <w:rsid w:val="009C2ECD"/>
    <w:rsid w:val="009C3F57"/>
    <w:rsid w:val="009C441B"/>
    <w:rsid w:val="009C49DF"/>
    <w:rsid w:val="009C4A70"/>
    <w:rsid w:val="009C50C8"/>
    <w:rsid w:val="009C5131"/>
    <w:rsid w:val="009C6519"/>
    <w:rsid w:val="009C6A8E"/>
    <w:rsid w:val="009C789A"/>
    <w:rsid w:val="009C7BFA"/>
    <w:rsid w:val="009D1A5D"/>
    <w:rsid w:val="009D1E48"/>
    <w:rsid w:val="009D22FA"/>
    <w:rsid w:val="009D2782"/>
    <w:rsid w:val="009D2F04"/>
    <w:rsid w:val="009D37AD"/>
    <w:rsid w:val="009D6200"/>
    <w:rsid w:val="009E34A7"/>
    <w:rsid w:val="009E35DD"/>
    <w:rsid w:val="009E384A"/>
    <w:rsid w:val="009E5157"/>
    <w:rsid w:val="009E51A2"/>
    <w:rsid w:val="009E57D2"/>
    <w:rsid w:val="009E5EBD"/>
    <w:rsid w:val="009E60AB"/>
    <w:rsid w:val="009E6C32"/>
    <w:rsid w:val="009E6E7A"/>
    <w:rsid w:val="009E75A2"/>
    <w:rsid w:val="009E7622"/>
    <w:rsid w:val="009F0C12"/>
    <w:rsid w:val="009F0DA5"/>
    <w:rsid w:val="009F4A21"/>
    <w:rsid w:val="009F5950"/>
    <w:rsid w:val="009F5986"/>
    <w:rsid w:val="009F5CB5"/>
    <w:rsid w:val="009F6FA3"/>
    <w:rsid w:val="009F7002"/>
    <w:rsid w:val="009F72DB"/>
    <w:rsid w:val="00A00639"/>
    <w:rsid w:val="00A00B5D"/>
    <w:rsid w:val="00A01B15"/>
    <w:rsid w:val="00A03015"/>
    <w:rsid w:val="00A03328"/>
    <w:rsid w:val="00A06232"/>
    <w:rsid w:val="00A07D4A"/>
    <w:rsid w:val="00A10037"/>
    <w:rsid w:val="00A11953"/>
    <w:rsid w:val="00A123F1"/>
    <w:rsid w:val="00A12C8E"/>
    <w:rsid w:val="00A130DA"/>
    <w:rsid w:val="00A13147"/>
    <w:rsid w:val="00A13A34"/>
    <w:rsid w:val="00A15AD6"/>
    <w:rsid w:val="00A16A69"/>
    <w:rsid w:val="00A1742F"/>
    <w:rsid w:val="00A21234"/>
    <w:rsid w:val="00A21BAF"/>
    <w:rsid w:val="00A22A90"/>
    <w:rsid w:val="00A22B06"/>
    <w:rsid w:val="00A247F3"/>
    <w:rsid w:val="00A260E3"/>
    <w:rsid w:val="00A262F7"/>
    <w:rsid w:val="00A27B69"/>
    <w:rsid w:val="00A30D01"/>
    <w:rsid w:val="00A3202E"/>
    <w:rsid w:val="00A323E2"/>
    <w:rsid w:val="00A327F4"/>
    <w:rsid w:val="00A32951"/>
    <w:rsid w:val="00A337EE"/>
    <w:rsid w:val="00A350CF"/>
    <w:rsid w:val="00A35A56"/>
    <w:rsid w:val="00A36773"/>
    <w:rsid w:val="00A367ED"/>
    <w:rsid w:val="00A37C68"/>
    <w:rsid w:val="00A40015"/>
    <w:rsid w:val="00A43433"/>
    <w:rsid w:val="00A43451"/>
    <w:rsid w:val="00A44343"/>
    <w:rsid w:val="00A46A28"/>
    <w:rsid w:val="00A47A80"/>
    <w:rsid w:val="00A47C07"/>
    <w:rsid w:val="00A50636"/>
    <w:rsid w:val="00A50F74"/>
    <w:rsid w:val="00A51199"/>
    <w:rsid w:val="00A5177B"/>
    <w:rsid w:val="00A52E0F"/>
    <w:rsid w:val="00A53343"/>
    <w:rsid w:val="00A55E57"/>
    <w:rsid w:val="00A56033"/>
    <w:rsid w:val="00A57372"/>
    <w:rsid w:val="00A57819"/>
    <w:rsid w:val="00A60A57"/>
    <w:rsid w:val="00A62599"/>
    <w:rsid w:val="00A641E2"/>
    <w:rsid w:val="00A6451A"/>
    <w:rsid w:val="00A651AF"/>
    <w:rsid w:val="00A653C7"/>
    <w:rsid w:val="00A66093"/>
    <w:rsid w:val="00A678ED"/>
    <w:rsid w:val="00A7048D"/>
    <w:rsid w:val="00A706A7"/>
    <w:rsid w:val="00A70C59"/>
    <w:rsid w:val="00A70C6D"/>
    <w:rsid w:val="00A71200"/>
    <w:rsid w:val="00A71A0E"/>
    <w:rsid w:val="00A71DDC"/>
    <w:rsid w:val="00A73105"/>
    <w:rsid w:val="00A73F13"/>
    <w:rsid w:val="00A74698"/>
    <w:rsid w:val="00A75965"/>
    <w:rsid w:val="00A769FB"/>
    <w:rsid w:val="00A77E9E"/>
    <w:rsid w:val="00A8084B"/>
    <w:rsid w:val="00A84755"/>
    <w:rsid w:val="00A84C5E"/>
    <w:rsid w:val="00A853F1"/>
    <w:rsid w:val="00A86911"/>
    <w:rsid w:val="00A86E3B"/>
    <w:rsid w:val="00A917F5"/>
    <w:rsid w:val="00A92075"/>
    <w:rsid w:val="00A92A5F"/>
    <w:rsid w:val="00A941DC"/>
    <w:rsid w:val="00A946F9"/>
    <w:rsid w:val="00A94B8B"/>
    <w:rsid w:val="00A95513"/>
    <w:rsid w:val="00A95BC6"/>
    <w:rsid w:val="00A9619C"/>
    <w:rsid w:val="00A975C5"/>
    <w:rsid w:val="00A97A04"/>
    <w:rsid w:val="00A97C1C"/>
    <w:rsid w:val="00AA0FAB"/>
    <w:rsid w:val="00AA1DA7"/>
    <w:rsid w:val="00AA5E9F"/>
    <w:rsid w:val="00AA65E1"/>
    <w:rsid w:val="00AA76F9"/>
    <w:rsid w:val="00AA7C38"/>
    <w:rsid w:val="00AB0E41"/>
    <w:rsid w:val="00AB0E94"/>
    <w:rsid w:val="00AB0F27"/>
    <w:rsid w:val="00AB15D3"/>
    <w:rsid w:val="00AB1F96"/>
    <w:rsid w:val="00AB3E84"/>
    <w:rsid w:val="00AB3FA6"/>
    <w:rsid w:val="00AB45D3"/>
    <w:rsid w:val="00AB6157"/>
    <w:rsid w:val="00AC002A"/>
    <w:rsid w:val="00AC18FC"/>
    <w:rsid w:val="00AC19BF"/>
    <w:rsid w:val="00AC3174"/>
    <w:rsid w:val="00AC47FD"/>
    <w:rsid w:val="00AC4813"/>
    <w:rsid w:val="00AC54B0"/>
    <w:rsid w:val="00AC54CE"/>
    <w:rsid w:val="00AC5599"/>
    <w:rsid w:val="00AC6655"/>
    <w:rsid w:val="00AC6A98"/>
    <w:rsid w:val="00AC6B38"/>
    <w:rsid w:val="00AC756C"/>
    <w:rsid w:val="00AD0232"/>
    <w:rsid w:val="00AD06FF"/>
    <w:rsid w:val="00AD0E91"/>
    <w:rsid w:val="00AD116D"/>
    <w:rsid w:val="00AD146C"/>
    <w:rsid w:val="00AD2054"/>
    <w:rsid w:val="00AD2B57"/>
    <w:rsid w:val="00AD2C84"/>
    <w:rsid w:val="00AD3C61"/>
    <w:rsid w:val="00AD445E"/>
    <w:rsid w:val="00AD4835"/>
    <w:rsid w:val="00AD4A8A"/>
    <w:rsid w:val="00AD4DDB"/>
    <w:rsid w:val="00AD7B21"/>
    <w:rsid w:val="00AE08B9"/>
    <w:rsid w:val="00AE273D"/>
    <w:rsid w:val="00AE2AF2"/>
    <w:rsid w:val="00AE2C20"/>
    <w:rsid w:val="00AE2CA0"/>
    <w:rsid w:val="00AE4BCE"/>
    <w:rsid w:val="00AE50A0"/>
    <w:rsid w:val="00AE54A5"/>
    <w:rsid w:val="00AE5DEB"/>
    <w:rsid w:val="00AE5E74"/>
    <w:rsid w:val="00AE6FEE"/>
    <w:rsid w:val="00AF088C"/>
    <w:rsid w:val="00AF1323"/>
    <w:rsid w:val="00AF14FF"/>
    <w:rsid w:val="00AF1516"/>
    <w:rsid w:val="00AF1B69"/>
    <w:rsid w:val="00AF1EDE"/>
    <w:rsid w:val="00AF39B4"/>
    <w:rsid w:val="00AF47FA"/>
    <w:rsid w:val="00AF5E4D"/>
    <w:rsid w:val="00AF656B"/>
    <w:rsid w:val="00AF6B73"/>
    <w:rsid w:val="00AF7E72"/>
    <w:rsid w:val="00B0021C"/>
    <w:rsid w:val="00B002DA"/>
    <w:rsid w:val="00B01CD1"/>
    <w:rsid w:val="00B041F4"/>
    <w:rsid w:val="00B0569A"/>
    <w:rsid w:val="00B05E5A"/>
    <w:rsid w:val="00B06742"/>
    <w:rsid w:val="00B07827"/>
    <w:rsid w:val="00B07B1D"/>
    <w:rsid w:val="00B07BE4"/>
    <w:rsid w:val="00B07CF2"/>
    <w:rsid w:val="00B10C8F"/>
    <w:rsid w:val="00B11296"/>
    <w:rsid w:val="00B11297"/>
    <w:rsid w:val="00B11361"/>
    <w:rsid w:val="00B114E3"/>
    <w:rsid w:val="00B1166C"/>
    <w:rsid w:val="00B11971"/>
    <w:rsid w:val="00B12716"/>
    <w:rsid w:val="00B12EF4"/>
    <w:rsid w:val="00B138EC"/>
    <w:rsid w:val="00B14A67"/>
    <w:rsid w:val="00B152FA"/>
    <w:rsid w:val="00B16BE2"/>
    <w:rsid w:val="00B201FC"/>
    <w:rsid w:val="00B20C58"/>
    <w:rsid w:val="00B2122C"/>
    <w:rsid w:val="00B2150A"/>
    <w:rsid w:val="00B21F58"/>
    <w:rsid w:val="00B2242A"/>
    <w:rsid w:val="00B23B59"/>
    <w:rsid w:val="00B2407A"/>
    <w:rsid w:val="00B2458B"/>
    <w:rsid w:val="00B26597"/>
    <w:rsid w:val="00B26F29"/>
    <w:rsid w:val="00B30EAE"/>
    <w:rsid w:val="00B31209"/>
    <w:rsid w:val="00B31ADD"/>
    <w:rsid w:val="00B31C0E"/>
    <w:rsid w:val="00B329CE"/>
    <w:rsid w:val="00B3379D"/>
    <w:rsid w:val="00B34066"/>
    <w:rsid w:val="00B3555A"/>
    <w:rsid w:val="00B35DCE"/>
    <w:rsid w:val="00B3638F"/>
    <w:rsid w:val="00B37395"/>
    <w:rsid w:val="00B402C1"/>
    <w:rsid w:val="00B40B30"/>
    <w:rsid w:val="00B41157"/>
    <w:rsid w:val="00B4710A"/>
    <w:rsid w:val="00B47447"/>
    <w:rsid w:val="00B50EBF"/>
    <w:rsid w:val="00B511E7"/>
    <w:rsid w:val="00B513AC"/>
    <w:rsid w:val="00B52C01"/>
    <w:rsid w:val="00B5326A"/>
    <w:rsid w:val="00B53B3F"/>
    <w:rsid w:val="00B54204"/>
    <w:rsid w:val="00B550A6"/>
    <w:rsid w:val="00B55F44"/>
    <w:rsid w:val="00B57597"/>
    <w:rsid w:val="00B60FFF"/>
    <w:rsid w:val="00B610FC"/>
    <w:rsid w:val="00B62A99"/>
    <w:rsid w:val="00B650EB"/>
    <w:rsid w:val="00B670C8"/>
    <w:rsid w:val="00B67380"/>
    <w:rsid w:val="00B70643"/>
    <w:rsid w:val="00B71F5C"/>
    <w:rsid w:val="00B720F8"/>
    <w:rsid w:val="00B75938"/>
    <w:rsid w:val="00B80FDD"/>
    <w:rsid w:val="00B8142D"/>
    <w:rsid w:val="00B8217F"/>
    <w:rsid w:val="00B83E93"/>
    <w:rsid w:val="00B840AC"/>
    <w:rsid w:val="00B851EE"/>
    <w:rsid w:val="00B85D27"/>
    <w:rsid w:val="00B864EE"/>
    <w:rsid w:val="00B86FC3"/>
    <w:rsid w:val="00B877E8"/>
    <w:rsid w:val="00B87B76"/>
    <w:rsid w:val="00B87BFF"/>
    <w:rsid w:val="00B90091"/>
    <w:rsid w:val="00B912C9"/>
    <w:rsid w:val="00B92802"/>
    <w:rsid w:val="00B92E2E"/>
    <w:rsid w:val="00B93629"/>
    <w:rsid w:val="00B93CF6"/>
    <w:rsid w:val="00B949F0"/>
    <w:rsid w:val="00BA0251"/>
    <w:rsid w:val="00BA0546"/>
    <w:rsid w:val="00BA154C"/>
    <w:rsid w:val="00BA19B2"/>
    <w:rsid w:val="00BA395B"/>
    <w:rsid w:val="00BA4469"/>
    <w:rsid w:val="00BA4721"/>
    <w:rsid w:val="00BA68A9"/>
    <w:rsid w:val="00BA6B23"/>
    <w:rsid w:val="00BB2F45"/>
    <w:rsid w:val="00BB329F"/>
    <w:rsid w:val="00BB3E30"/>
    <w:rsid w:val="00BB4C6B"/>
    <w:rsid w:val="00BB4F57"/>
    <w:rsid w:val="00BB55B8"/>
    <w:rsid w:val="00BB5F2E"/>
    <w:rsid w:val="00BB5FFF"/>
    <w:rsid w:val="00BB6020"/>
    <w:rsid w:val="00BB751F"/>
    <w:rsid w:val="00BB7C5E"/>
    <w:rsid w:val="00BC00E9"/>
    <w:rsid w:val="00BC158E"/>
    <w:rsid w:val="00BC2288"/>
    <w:rsid w:val="00BC4BED"/>
    <w:rsid w:val="00BC5182"/>
    <w:rsid w:val="00BC5AF3"/>
    <w:rsid w:val="00BC67A9"/>
    <w:rsid w:val="00BC7ED8"/>
    <w:rsid w:val="00BD0FB1"/>
    <w:rsid w:val="00BD3528"/>
    <w:rsid w:val="00BD3F44"/>
    <w:rsid w:val="00BD453D"/>
    <w:rsid w:val="00BD495B"/>
    <w:rsid w:val="00BD5A47"/>
    <w:rsid w:val="00BD63A3"/>
    <w:rsid w:val="00BD67CD"/>
    <w:rsid w:val="00BD728D"/>
    <w:rsid w:val="00BD7563"/>
    <w:rsid w:val="00BD7A96"/>
    <w:rsid w:val="00BD7CD2"/>
    <w:rsid w:val="00BE0B2E"/>
    <w:rsid w:val="00BE41C0"/>
    <w:rsid w:val="00BE4723"/>
    <w:rsid w:val="00BE4C4E"/>
    <w:rsid w:val="00BE4DEB"/>
    <w:rsid w:val="00BE53DC"/>
    <w:rsid w:val="00BE581A"/>
    <w:rsid w:val="00BE5BEF"/>
    <w:rsid w:val="00BE5D12"/>
    <w:rsid w:val="00BE6397"/>
    <w:rsid w:val="00BE6CE8"/>
    <w:rsid w:val="00BE76D4"/>
    <w:rsid w:val="00BE7734"/>
    <w:rsid w:val="00BF01DF"/>
    <w:rsid w:val="00BF05FA"/>
    <w:rsid w:val="00BF2455"/>
    <w:rsid w:val="00BF2482"/>
    <w:rsid w:val="00BF27DF"/>
    <w:rsid w:val="00BF3203"/>
    <w:rsid w:val="00BF392E"/>
    <w:rsid w:val="00BF463E"/>
    <w:rsid w:val="00BF4AD2"/>
    <w:rsid w:val="00BF50AF"/>
    <w:rsid w:val="00BF5539"/>
    <w:rsid w:val="00BF60A7"/>
    <w:rsid w:val="00BF71DC"/>
    <w:rsid w:val="00BF7A18"/>
    <w:rsid w:val="00C013F3"/>
    <w:rsid w:val="00C020B0"/>
    <w:rsid w:val="00C022B9"/>
    <w:rsid w:val="00C03974"/>
    <w:rsid w:val="00C03D30"/>
    <w:rsid w:val="00C04A03"/>
    <w:rsid w:val="00C04B4F"/>
    <w:rsid w:val="00C078DC"/>
    <w:rsid w:val="00C07A9C"/>
    <w:rsid w:val="00C109C1"/>
    <w:rsid w:val="00C10AB4"/>
    <w:rsid w:val="00C10EC2"/>
    <w:rsid w:val="00C11FF9"/>
    <w:rsid w:val="00C12A98"/>
    <w:rsid w:val="00C1337B"/>
    <w:rsid w:val="00C134A5"/>
    <w:rsid w:val="00C14C4E"/>
    <w:rsid w:val="00C14E3D"/>
    <w:rsid w:val="00C1666D"/>
    <w:rsid w:val="00C1669A"/>
    <w:rsid w:val="00C1731D"/>
    <w:rsid w:val="00C21014"/>
    <w:rsid w:val="00C23714"/>
    <w:rsid w:val="00C23E50"/>
    <w:rsid w:val="00C2629B"/>
    <w:rsid w:val="00C26445"/>
    <w:rsid w:val="00C26997"/>
    <w:rsid w:val="00C27850"/>
    <w:rsid w:val="00C278B6"/>
    <w:rsid w:val="00C27D2F"/>
    <w:rsid w:val="00C306AD"/>
    <w:rsid w:val="00C30808"/>
    <w:rsid w:val="00C32586"/>
    <w:rsid w:val="00C32AAA"/>
    <w:rsid w:val="00C34345"/>
    <w:rsid w:val="00C35AC2"/>
    <w:rsid w:val="00C35DB0"/>
    <w:rsid w:val="00C36CFB"/>
    <w:rsid w:val="00C37D5B"/>
    <w:rsid w:val="00C406B2"/>
    <w:rsid w:val="00C40902"/>
    <w:rsid w:val="00C4213A"/>
    <w:rsid w:val="00C43267"/>
    <w:rsid w:val="00C44437"/>
    <w:rsid w:val="00C4572A"/>
    <w:rsid w:val="00C45FAD"/>
    <w:rsid w:val="00C505F6"/>
    <w:rsid w:val="00C50CAE"/>
    <w:rsid w:val="00C515F3"/>
    <w:rsid w:val="00C54144"/>
    <w:rsid w:val="00C54E3F"/>
    <w:rsid w:val="00C55718"/>
    <w:rsid w:val="00C61223"/>
    <w:rsid w:val="00C61D1C"/>
    <w:rsid w:val="00C62750"/>
    <w:rsid w:val="00C62EE9"/>
    <w:rsid w:val="00C64777"/>
    <w:rsid w:val="00C649B2"/>
    <w:rsid w:val="00C64B9E"/>
    <w:rsid w:val="00C651DA"/>
    <w:rsid w:val="00C6531D"/>
    <w:rsid w:val="00C675AE"/>
    <w:rsid w:val="00C67A7B"/>
    <w:rsid w:val="00C67E22"/>
    <w:rsid w:val="00C71F72"/>
    <w:rsid w:val="00C72F28"/>
    <w:rsid w:val="00C730EC"/>
    <w:rsid w:val="00C744FC"/>
    <w:rsid w:val="00C753D4"/>
    <w:rsid w:val="00C758D1"/>
    <w:rsid w:val="00C761C7"/>
    <w:rsid w:val="00C76B77"/>
    <w:rsid w:val="00C76D11"/>
    <w:rsid w:val="00C83601"/>
    <w:rsid w:val="00C83E0A"/>
    <w:rsid w:val="00C83F2E"/>
    <w:rsid w:val="00C84A66"/>
    <w:rsid w:val="00C84C64"/>
    <w:rsid w:val="00C861B8"/>
    <w:rsid w:val="00C868D8"/>
    <w:rsid w:val="00C86F05"/>
    <w:rsid w:val="00C87D79"/>
    <w:rsid w:val="00C903E7"/>
    <w:rsid w:val="00C90EEA"/>
    <w:rsid w:val="00C91ABD"/>
    <w:rsid w:val="00C92441"/>
    <w:rsid w:val="00C92968"/>
    <w:rsid w:val="00C92C09"/>
    <w:rsid w:val="00C931A1"/>
    <w:rsid w:val="00C9435E"/>
    <w:rsid w:val="00C94EC6"/>
    <w:rsid w:val="00C95AEC"/>
    <w:rsid w:val="00C96991"/>
    <w:rsid w:val="00C96BF7"/>
    <w:rsid w:val="00C97D63"/>
    <w:rsid w:val="00C97F95"/>
    <w:rsid w:val="00CA02D7"/>
    <w:rsid w:val="00CA03FE"/>
    <w:rsid w:val="00CA0DC2"/>
    <w:rsid w:val="00CA1915"/>
    <w:rsid w:val="00CA1D29"/>
    <w:rsid w:val="00CA1D2F"/>
    <w:rsid w:val="00CA34B9"/>
    <w:rsid w:val="00CA5027"/>
    <w:rsid w:val="00CA5A3E"/>
    <w:rsid w:val="00CA5B15"/>
    <w:rsid w:val="00CA62FB"/>
    <w:rsid w:val="00CB2D94"/>
    <w:rsid w:val="00CB3541"/>
    <w:rsid w:val="00CB3C6D"/>
    <w:rsid w:val="00CB4A5A"/>
    <w:rsid w:val="00CB4D92"/>
    <w:rsid w:val="00CB6730"/>
    <w:rsid w:val="00CB6851"/>
    <w:rsid w:val="00CB730B"/>
    <w:rsid w:val="00CC0B6D"/>
    <w:rsid w:val="00CC1D24"/>
    <w:rsid w:val="00CC21DD"/>
    <w:rsid w:val="00CC2CD9"/>
    <w:rsid w:val="00CC2D23"/>
    <w:rsid w:val="00CC5732"/>
    <w:rsid w:val="00CC5BC6"/>
    <w:rsid w:val="00CC5DE9"/>
    <w:rsid w:val="00CC6E4E"/>
    <w:rsid w:val="00CC7219"/>
    <w:rsid w:val="00CD1033"/>
    <w:rsid w:val="00CD1525"/>
    <w:rsid w:val="00CD1B08"/>
    <w:rsid w:val="00CD1D39"/>
    <w:rsid w:val="00CD3FBF"/>
    <w:rsid w:val="00CD462B"/>
    <w:rsid w:val="00CD4A27"/>
    <w:rsid w:val="00CD4B55"/>
    <w:rsid w:val="00CD56D5"/>
    <w:rsid w:val="00CD5B40"/>
    <w:rsid w:val="00CD5D1B"/>
    <w:rsid w:val="00CD602E"/>
    <w:rsid w:val="00CD7F13"/>
    <w:rsid w:val="00CE09C5"/>
    <w:rsid w:val="00CE0C54"/>
    <w:rsid w:val="00CE0CC6"/>
    <w:rsid w:val="00CE14F6"/>
    <w:rsid w:val="00CE1831"/>
    <w:rsid w:val="00CE1952"/>
    <w:rsid w:val="00CE2243"/>
    <w:rsid w:val="00CE3352"/>
    <w:rsid w:val="00CE3371"/>
    <w:rsid w:val="00CE5589"/>
    <w:rsid w:val="00CE709C"/>
    <w:rsid w:val="00CE779E"/>
    <w:rsid w:val="00CE7C41"/>
    <w:rsid w:val="00CF0445"/>
    <w:rsid w:val="00CF0FAD"/>
    <w:rsid w:val="00CF1F9F"/>
    <w:rsid w:val="00CF2EF5"/>
    <w:rsid w:val="00CF3901"/>
    <w:rsid w:val="00CF413E"/>
    <w:rsid w:val="00CF6676"/>
    <w:rsid w:val="00CF7F88"/>
    <w:rsid w:val="00D025A8"/>
    <w:rsid w:val="00D030AE"/>
    <w:rsid w:val="00D031A5"/>
    <w:rsid w:val="00D0455C"/>
    <w:rsid w:val="00D05183"/>
    <w:rsid w:val="00D05846"/>
    <w:rsid w:val="00D06A44"/>
    <w:rsid w:val="00D072D0"/>
    <w:rsid w:val="00D074A5"/>
    <w:rsid w:val="00D10E2A"/>
    <w:rsid w:val="00D113EF"/>
    <w:rsid w:val="00D116C5"/>
    <w:rsid w:val="00D11E41"/>
    <w:rsid w:val="00D12380"/>
    <w:rsid w:val="00D12958"/>
    <w:rsid w:val="00D12B77"/>
    <w:rsid w:val="00D151FA"/>
    <w:rsid w:val="00D15B2D"/>
    <w:rsid w:val="00D169CC"/>
    <w:rsid w:val="00D20412"/>
    <w:rsid w:val="00D20757"/>
    <w:rsid w:val="00D2159B"/>
    <w:rsid w:val="00D22210"/>
    <w:rsid w:val="00D22BD0"/>
    <w:rsid w:val="00D24725"/>
    <w:rsid w:val="00D26018"/>
    <w:rsid w:val="00D265E0"/>
    <w:rsid w:val="00D268B4"/>
    <w:rsid w:val="00D31876"/>
    <w:rsid w:val="00D3187F"/>
    <w:rsid w:val="00D3560A"/>
    <w:rsid w:val="00D35BB9"/>
    <w:rsid w:val="00D35FC1"/>
    <w:rsid w:val="00D365AF"/>
    <w:rsid w:val="00D3794F"/>
    <w:rsid w:val="00D408AF"/>
    <w:rsid w:val="00D40F8C"/>
    <w:rsid w:val="00D42B55"/>
    <w:rsid w:val="00D42DC8"/>
    <w:rsid w:val="00D44CDF"/>
    <w:rsid w:val="00D45C19"/>
    <w:rsid w:val="00D46111"/>
    <w:rsid w:val="00D47C15"/>
    <w:rsid w:val="00D508B3"/>
    <w:rsid w:val="00D519CE"/>
    <w:rsid w:val="00D52062"/>
    <w:rsid w:val="00D52613"/>
    <w:rsid w:val="00D52A03"/>
    <w:rsid w:val="00D540C4"/>
    <w:rsid w:val="00D54A96"/>
    <w:rsid w:val="00D54EBD"/>
    <w:rsid w:val="00D55E75"/>
    <w:rsid w:val="00D55EB7"/>
    <w:rsid w:val="00D56250"/>
    <w:rsid w:val="00D6064C"/>
    <w:rsid w:val="00D627ED"/>
    <w:rsid w:val="00D63A5C"/>
    <w:rsid w:val="00D64368"/>
    <w:rsid w:val="00D64A25"/>
    <w:rsid w:val="00D663F4"/>
    <w:rsid w:val="00D67F6D"/>
    <w:rsid w:val="00D70344"/>
    <w:rsid w:val="00D70ED8"/>
    <w:rsid w:val="00D71E49"/>
    <w:rsid w:val="00D72C97"/>
    <w:rsid w:val="00D73849"/>
    <w:rsid w:val="00D749A1"/>
    <w:rsid w:val="00D758C1"/>
    <w:rsid w:val="00D7597E"/>
    <w:rsid w:val="00D7673F"/>
    <w:rsid w:val="00D80ED6"/>
    <w:rsid w:val="00D81426"/>
    <w:rsid w:val="00D84E21"/>
    <w:rsid w:val="00D8519A"/>
    <w:rsid w:val="00D87DD7"/>
    <w:rsid w:val="00D90251"/>
    <w:rsid w:val="00D912A1"/>
    <w:rsid w:val="00D9159D"/>
    <w:rsid w:val="00D9237B"/>
    <w:rsid w:val="00D9249E"/>
    <w:rsid w:val="00D94057"/>
    <w:rsid w:val="00D943FD"/>
    <w:rsid w:val="00D94E73"/>
    <w:rsid w:val="00D96C67"/>
    <w:rsid w:val="00DA0F3D"/>
    <w:rsid w:val="00DA13DC"/>
    <w:rsid w:val="00DA4A34"/>
    <w:rsid w:val="00DA542A"/>
    <w:rsid w:val="00DA54FD"/>
    <w:rsid w:val="00DA5A56"/>
    <w:rsid w:val="00DA608D"/>
    <w:rsid w:val="00DA6234"/>
    <w:rsid w:val="00DA6455"/>
    <w:rsid w:val="00DA6BF6"/>
    <w:rsid w:val="00DA7345"/>
    <w:rsid w:val="00DB1DFD"/>
    <w:rsid w:val="00DB3FC0"/>
    <w:rsid w:val="00DB4F10"/>
    <w:rsid w:val="00DB6241"/>
    <w:rsid w:val="00DB6563"/>
    <w:rsid w:val="00DB7A10"/>
    <w:rsid w:val="00DC0515"/>
    <w:rsid w:val="00DC3881"/>
    <w:rsid w:val="00DC4AC6"/>
    <w:rsid w:val="00DC7386"/>
    <w:rsid w:val="00DC77FC"/>
    <w:rsid w:val="00DC795B"/>
    <w:rsid w:val="00DC7FC2"/>
    <w:rsid w:val="00DD035D"/>
    <w:rsid w:val="00DD18A1"/>
    <w:rsid w:val="00DD4274"/>
    <w:rsid w:val="00DD53A8"/>
    <w:rsid w:val="00DD740E"/>
    <w:rsid w:val="00DD76FD"/>
    <w:rsid w:val="00DE0088"/>
    <w:rsid w:val="00DE1A41"/>
    <w:rsid w:val="00DE1CFB"/>
    <w:rsid w:val="00DE2047"/>
    <w:rsid w:val="00DE22E7"/>
    <w:rsid w:val="00DE28DB"/>
    <w:rsid w:val="00DE4067"/>
    <w:rsid w:val="00DE5000"/>
    <w:rsid w:val="00DE7425"/>
    <w:rsid w:val="00DE7729"/>
    <w:rsid w:val="00DE7FB0"/>
    <w:rsid w:val="00DF00E0"/>
    <w:rsid w:val="00DF00FD"/>
    <w:rsid w:val="00DF0405"/>
    <w:rsid w:val="00DF0C2C"/>
    <w:rsid w:val="00DF162D"/>
    <w:rsid w:val="00DF1D47"/>
    <w:rsid w:val="00DF2539"/>
    <w:rsid w:val="00DF6454"/>
    <w:rsid w:val="00DF659C"/>
    <w:rsid w:val="00E002B5"/>
    <w:rsid w:val="00E00C90"/>
    <w:rsid w:val="00E02F19"/>
    <w:rsid w:val="00E0520E"/>
    <w:rsid w:val="00E06DBA"/>
    <w:rsid w:val="00E07456"/>
    <w:rsid w:val="00E10029"/>
    <w:rsid w:val="00E1037A"/>
    <w:rsid w:val="00E11407"/>
    <w:rsid w:val="00E1166B"/>
    <w:rsid w:val="00E11D58"/>
    <w:rsid w:val="00E12563"/>
    <w:rsid w:val="00E15BBE"/>
    <w:rsid w:val="00E16818"/>
    <w:rsid w:val="00E20907"/>
    <w:rsid w:val="00E20B1B"/>
    <w:rsid w:val="00E210F6"/>
    <w:rsid w:val="00E213AB"/>
    <w:rsid w:val="00E2224C"/>
    <w:rsid w:val="00E235CB"/>
    <w:rsid w:val="00E24CCC"/>
    <w:rsid w:val="00E3009C"/>
    <w:rsid w:val="00E321CD"/>
    <w:rsid w:val="00E3389E"/>
    <w:rsid w:val="00E35638"/>
    <w:rsid w:val="00E35A3A"/>
    <w:rsid w:val="00E36377"/>
    <w:rsid w:val="00E3657B"/>
    <w:rsid w:val="00E365CC"/>
    <w:rsid w:val="00E37251"/>
    <w:rsid w:val="00E374AE"/>
    <w:rsid w:val="00E41AB0"/>
    <w:rsid w:val="00E41F42"/>
    <w:rsid w:val="00E4369A"/>
    <w:rsid w:val="00E437A5"/>
    <w:rsid w:val="00E45313"/>
    <w:rsid w:val="00E46A01"/>
    <w:rsid w:val="00E46DD1"/>
    <w:rsid w:val="00E4767B"/>
    <w:rsid w:val="00E47CC7"/>
    <w:rsid w:val="00E501C7"/>
    <w:rsid w:val="00E511D2"/>
    <w:rsid w:val="00E51AF6"/>
    <w:rsid w:val="00E52BE8"/>
    <w:rsid w:val="00E53359"/>
    <w:rsid w:val="00E533B1"/>
    <w:rsid w:val="00E53606"/>
    <w:rsid w:val="00E542CA"/>
    <w:rsid w:val="00E54F43"/>
    <w:rsid w:val="00E55B28"/>
    <w:rsid w:val="00E560DA"/>
    <w:rsid w:val="00E609CD"/>
    <w:rsid w:val="00E611AB"/>
    <w:rsid w:val="00E618FC"/>
    <w:rsid w:val="00E61B0C"/>
    <w:rsid w:val="00E620B7"/>
    <w:rsid w:val="00E629D7"/>
    <w:rsid w:val="00E62EBC"/>
    <w:rsid w:val="00E6319B"/>
    <w:rsid w:val="00E631CF"/>
    <w:rsid w:val="00E63466"/>
    <w:rsid w:val="00E64194"/>
    <w:rsid w:val="00E6433C"/>
    <w:rsid w:val="00E64A62"/>
    <w:rsid w:val="00E64D53"/>
    <w:rsid w:val="00E65541"/>
    <w:rsid w:val="00E66B98"/>
    <w:rsid w:val="00E675FD"/>
    <w:rsid w:val="00E678C4"/>
    <w:rsid w:val="00E67996"/>
    <w:rsid w:val="00E70DB2"/>
    <w:rsid w:val="00E7129B"/>
    <w:rsid w:val="00E71EB1"/>
    <w:rsid w:val="00E73255"/>
    <w:rsid w:val="00E7357B"/>
    <w:rsid w:val="00E737C2"/>
    <w:rsid w:val="00E73E5F"/>
    <w:rsid w:val="00E742C7"/>
    <w:rsid w:val="00E743AF"/>
    <w:rsid w:val="00E75D46"/>
    <w:rsid w:val="00E76D5E"/>
    <w:rsid w:val="00E77A39"/>
    <w:rsid w:val="00E81C76"/>
    <w:rsid w:val="00E83B95"/>
    <w:rsid w:val="00E84ABB"/>
    <w:rsid w:val="00E85A80"/>
    <w:rsid w:val="00E85DFE"/>
    <w:rsid w:val="00E86E9C"/>
    <w:rsid w:val="00E90635"/>
    <w:rsid w:val="00E907E2"/>
    <w:rsid w:val="00E908EB"/>
    <w:rsid w:val="00E9338D"/>
    <w:rsid w:val="00E959EF"/>
    <w:rsid w:val="00E96561"/>
    <w:rsid w:val="00E967EB"/>
    <w:rsid w:val="00EA0918"/>
    <w:rsid w:val="00EA2148"/>
    <w:rsid w:val="00EA2BC0"/>
    <w:rsid w:val="00EA3169"/>
    <w:rsid w:val="00EA3480"/>
    <w:rsid w:val="00EA4FB1"/>
    <w:rsid w:val="00EA5ABF"/>
    <w:rsid w:val="00EA61E1"/>
    <w:rsid w:val="00EA69F1"/>
    <w:rsid w:val="00EA6E14"/>
    <w:rsid w:val="00EA738E"/>
    <w:rsid w:val="00EA782C"/>
    <w:rsid w:val="00EB06B4"/>
    <w:rsid w:val="00EB07A4"/>
    <w:rsid w:val="00EB3B81"/>
    <w:rsid w:val="00EB3E12"/>
    <w:rsid w:val="00EB4DE6"/>
    <w:rsid w:val="00EB4EBC"/>
    <w:rsid w:val="00EB544B"/>
    <w:rsid w:val="00EB635E"/>
    <w:rsid w:val="00EB7BDF"/>
    <w:rsid w:val="00EC0264"/>
    <w:rsid w:val="00EC22A2"/>
    <w:rsid w:val="00EC262E"/>
    <w:rsid w:val="00EC30BA"/>
    <w:rsid w:val="00EC4D3F"/>
    <w:rsid w:val="00EC51A3"/>
    <w:rsid w:val="00EC6433"/>
    <w:rsid w:val="00EC71D2"/>
    <w:rsid w:val="00ED332B"/>
    <w:rsid w:val="00ED3816"/>
    <w:rsid w:val="00ED3F1D"/>
    <w:rsid w:val="00ED6D36"/>
    <w:rsid w:val="00ED6FB6"/>
    <w:rsid w:val="00ED7B88"/>
    <w:rsid w:val="00EE060E"/>
    <w:rsid w:val="00EE2C92"/>
    <w:rsid w:val="00EE396F"/>
    <w:rsid w:val="00EE5BEF"/>
    <w:rsid w:val="00EE64F1"/>
    <w:rsid w:val="00EE6856"/>
    <w:rsid w:val="00EE6CB2"/>
    <w:rsid w:val="00EF214C"/>
    <w:rsid w:val="00EF25E8"/>
    <w:rsid w:val="00EF2A01"/>
    <w:rsid w:val="00EF485F"/>
    <w:rsid w:val="00EF5E38"/>
    <w:rsid w:val="00EF69C2"/>
    <w:rsid w:val="00F00E09"/>
    <w:rsid w:val="00F013DA"/>
    <w:rsid w:val="00F02306"/>
    <w:rsid w:val="00F02443"/>
    <w:rsid w:val="00F0401E"/>
    <w:rsid w:val="00F05746"/>
    <w:rsid w:val="00F10145"/>
    <w:rsid w:val="00F104AD"/>
    <w:rsid w:val="00F10540"/>
    <w:rsid w:val="00F11F7F"/>
    <w:rsid w:val="00F125A0"/>
    <w:rsid w:val="00F129C0"/>
    <w:rsid w:val="00F140DF"/>
    <w:rsid w:val="00F141F1"/>
    <w:rsid w:val="00F151FA"/>
    <w:rsid w:val="00F15C20"/>
    <w:rsid w:val="00F16C6F"/>
    <w:rsid w:val="00F172D9"/>
    <w:rsid w:val="00F17367"/>
    <w:rsid w:val="00F205F2"/>
    <w:rsid w:val="00F2079D"/>
    <w:rsid w:val="00F223AA"/>
    <w:rsid w:val="00F23F8F"/>
    <w:rsid w:val="00F2427D"/>
    <w:rsid w:val="00F246C0"/>
    <w:rsid w:val="00F24848"/>
    <w:rsid w:val="00F25674"/>
    <w:rsid w:val="00F256E2"/>
    <w:rsid w:val="00F273A2"/>
    <w:rsid w:val="00F27709"/>
    <w:rsid w:val="00F27EF5"/>
    <w:rsid w:val="00F303B3"/>
    <w:rsid w:val="00F3380A"/>
    <w:rsid w:val="00F35675"/>
    <w:rsid w:val="00F368DC"/>
    <w:rsid w:val="00F41144"/>
    <w:rsid w:val="00F42169"/>
    <w:rsid w:val="00F42C02"/>
    <w:rsid w:val="00F42F56"/>
    <w:rsid w:val="00F434D7"/>
    <w:rsid w:val="00F444C8"/>
    <w:rsid w:val="00F446E9"/>
    <w:rsid w:val="00F44B94"/>
    <w:rsid w:val="00F44D6E"/>
    <w:rsid w:val="00F44FD7"/>
    <w:rsid w:val="00F45B76"/>
    <w:rsid w:val="00F46857"/>
    <w:rsid w:val="00F473F3"/>
    <w:rsid w:val="00F47459"/>
    <w:rsid w:val="00F474F9"/>
    <w:rsid w:val="00F51500"/>
    <w:rsid w:val="00F525DE"/>
    <w:rsid w:val="00F53361"/>
    <w:rsid w:val="00F53A7D"/>
    <w:rsid w:val="00F56543"/>
    <w:rsid w:val="00F56850"/>
    <w:rsid w:val="00F612B3"/>
    <w:rsid w:val="00F6227E"/>
    <w:rsid w:val="00F623FA"/>
    <w:rsid w:val="00F62997"/>
    <w:rsid w:val="00F63BD3"/>
    <w:rsid w:val="00F63EAA"/>
    <w:rsid w:val="00F64B2B"/>
    <w:rsid w:val="00F64F47"/>
    <w:rsid w:val="00F655DE"/>
    <w:rsid w:val="00F65CCB"/>
    <w:rsid w:val="00F66BAD"/>
    <w:rsid w:val="00F7076B"/>
    <w:rsid w:val="00F70771"/>
    <w:rsid w:val="00F71D3C"/>
    <w:rsid w:val="00F7212B"/>
    <w:rsid w:val="00F73761"/>
    <w:rsid w:val="00F75797"/>
    <w:rsid w:val="00F759ED"/>
    <w:rsid w:val="00F75C54"/>
    <w:rsid w:val="00F75F99"/>
    <w:rsid w:val="00F763C0"/>
    <w:rsid w:val="00F772C1"/>
    <w:rsid w:val="00F81E47"/>
    <w:rsid w:val="00F81EC5"/>
    <w:rsid w:val="00F8280C"/>
    <w:rsid w:val="00F84741"/>
    <w:rsid w:val="00F84BF6"/>
    <w:rsid w:val="00F9020D"/>
    <w:rsid w:val="00F91EDA"/>
    <w:rsid w:val="00F93F05"/>
    <w:rsid w:val="00F93FA8"/>
    <w:rsid w:val="00F9722C"/>
    <w:rsid w:val="00F9783D"/>
    <w:rsid w:val="00F97D2B"/>
    <w:rsid w:val="00FA0447"/>
    <w:rsid w:val="00FA04A9"/>
    <w:rsid w:val="00FA1CBB"/>
    <w:rsid w:val="00FA2A75"/>
    <w:rsid w:val="00FA2C70"/>
    <w:rsid w:val="00FA350D"/>
    <w:rsid w:val="00FA3BF4"/>
    <w:rsid w:val="00FA4985"/>
    <w:rsid w:val="00FA54AF"/>
    <w:rsid w:val="00FA6B88"/>
    <w:rsid w:val="00FB0936"/>
    <w:rsid w:val="00FB0E9C"/>
    <w:rsid w:val="00FB21AE"/>
    <w:rsid w:val="00FB2439"/>
    <w:rsid w:val="00FB5D4E"/>
    <w:rsid w:val="00FB6A20"/>
    <w:rsid w:val="00FB7104"/>
    <w:rsid w:val="00FC18B1"/>
    <w:rsid w:val="00FC24C0"/>
    <w:rsid w:val="00FC2646"/>
    <w:rsid w:val="00FC5A24"/>
    <w:rsid w:val="00FC6BDA"/>
    <w:rsid w:val="00FC79FA"/>
    <w:rsid w:val="00FD0634"/>
    <w:rsid w:val="00FD0E5B"/>
    <w:rsid w:val="00FD2903"/>
    <w:rsid w:val="00FD2BD6"/>
    <w:rsid w:val="00FD3C76"/>
    <w:rsid w:val="00FD4028"/>
    <w:rsid w:val="00FD4173"/>
    <w:rsid w:val="00FD6FAA"/>
    <w:rsid w:val="00FD71EC"/>
    <w:rsid w:val="00FE0295"/>
    <w:rsid w:val="00FE0B83"/>
    <w:rsid w:val="00FE126D"/>
    <w:rsid w:val="00FE15A3"/>
    <w:rsid w:val="00FE2E25"/>
    <w:rsid w:val="00FE37A0"/>
    <w:rsid w:val="00FE4791"/>
    <w:rsid w:val="00FE52C7"/>
    <w:rsid w:val="00FE56B1"/>
    <w:rsid w:val="00FE62D0"/>
    <w:rsid w:val="00FE631B"/>
    <w:rsid w:val="00FE6B3B"/>
    <w:rsid w:val="00FE6D72"/>
    <w:rsid w:val="00FF1B2C"/>
    <w:rsid w:val="00FF259C"/>
    <w:rsid w:val="00FF39CF"/>
    <w:rsid w:val="00FF48C3"/>
    <w:rsid w:val="00FF50AF"/>
    <w:rsid w:val="00FF71A5"/>
    <w:rsid w:val="00FF7A74"/>
    <w:rsid w:val="00FF7C40"/>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martTagType w:namespaceuri="urn:schemas-microsoft-com:office:smarttags" w:name="stockticker"/>
  <w:shapeDefaults>
    <o:shapedefaults v:ext="edit" spidmax="157697"/>
    <o:shapelayout v:ext="edit">
      <o:idmap v:ext="edit" data="1"/>
    </o:shapelayout>
  </w:shapeDefaults>
  <w:decimalSymbol w:val="."/>
  <w:listSeparator w:val=","/>
  <w14:docId w14:val="7F3D41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Times New Roman" w:hAnsi="Calibri" w:cs="Arial"/>
        <w:sz w:val="22"/>
        <w:szCs w:val="22"/>
        <w:lang w:val="en-US" w:eastAsia="en-US" w:bidi="ar-SA"/>
      </w:rPr>
    </w:rPrDefault>
    <w:pPrDefault/>
  </w:docDefaults>
  <w:latentStyles w:defLockedState="1" w:defUIPriority="99" w:defSemiHidden="1" w:defUnhideWhenUsed="1" w:defQFormat="0" w:count="267">
    <w:lsdException w:name="Normal" w:semiHidden="0" w:uiPriority="0" w:unhideWhenUsed="0" w:qFormat="1"/>
    <w:lsdException w:name="heading 1" w:semiHidden="0" w:uiPriority="0" w:unhideWhenUsed="0" w:qFormat="1"/>
    <w:lsdException w:name="heading 2" w:semiHidden="0" w:uiPriority="0" w:unhideWhenUsed="0" w:qFormat="1"/>
    <w:lsdException w:name="heading 3" w:semiHidden="0" w:uiPriority="0" w:unhideWhenUsed="0" w:qFormat="1"/>
    <w:lsdException w:name="heading 4" w:semiHidden="0" w:uiPriority="0" w:unhideWhenUsed="0" w:qFormat="1"/>
    <w:lsdException w:name="heading 5" w:semiHidden="0" w:uiPriority="0" w:unhideWhenUsed="0" w:qFormat="1"/>
    <w:lsdException w:name="heading 6" w:semiHidden="0" w:uiPriority="0" w:unhideWhenUsed="0" w:qFormat="1"/>
    <w:lsdException w:name="heading 7" w:semiHidden="0" w:uiPriority="0" w:unhideWhenUsed="0" w:qFormat="1"/>
    <w:lsdException w:name="heading 8" w:uiPriority="9" w:qFormat="1"/>
    <w:lsdException w:name="heading 9" w:uiPriority="9" w:qFormat="1"/>
    <w:lsdException w:name="toc 1" w:uiPriority="39"/>
    <w:lsdException w:name="footnote text" w:uiPriority="0"/>
    <w:lsdException w:name="annotation text" w:uiPriority="0"/>
    <w:lsdException w:name="caption" w:uiPriority="35" w:qFormat="1"/>
    <w:lsdException w:name="annotation reference" w:uiPriority="0"/>
    <w:lsdException w:name="page number" w:uiPriority="0"/>
    <w:lsdException w:name="Title" w:semiHidden="0" w:uiPriority="10" w:unhideWhenUsed="0" w:qFormat="1"/>
    <w:lsdException w:name="Default Paragraph Font" w:uiPriority="1"/>
    <w:lsdException w:name="Body Text" w:uiPriority="0"/>
    <w:lsdException w:name="Body Text Indent" w:uiPriority="0"/>
    <w:lsdException w:name="Subtitle" w:semiHidden="0" w:uiPriority="11" w:unhideWhenUsed="0" w:qFormat="1"/>
    <w:lsdException w:name="Body Text 3" w:uiPriority="0"/>
    <w:lsdException w:name="Body Text Indent 2" w:uiPriority="0"/>
    <w:lsdException w:name="Body Text Indent 3" w:uiPriority="0"/>
    <w:lsdException w:name="Strong" w:semiHidden="0" w:unhideWhenUsed="0" w:qFormat="1"/>
    <w:lsdException w:name="Emphasis" w:semiHidden="0" w:uiPriority="20" w:unhideWhenUsed="0" w:qFormat="1"/>
    <w:lsdException w:name="Normal (Web)" w:uiPriority="0"/>
    <w:lsdException w:name="annotation subject" w:uiPriority="0"/>
    <w:lsdException w:name="Table Grid" w:semiHidden="0" w:uiPriority="59" w:unhideWhenUsed="0"/>
    <w:lsdException w:name="Placeholder Text" w:locked="0" w:unhideWhenUsed="0"/>
    <w:lsdException w:name="No Spacing" w:locked="0" w:semiHidden="0" w:uiPriority="1"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2A3C6E"/>
    <w:pPr>
      <w:spacing w:after="120" w:line="360" w:lineRule="atLeast"/>
      <w:jc w:val="both"/>
    </w:pPr>
    <w:rPr>
      <w:rFonts w:ascii="Arial" w:hAnsi="Arial" w:cs="Times New Roman"/>
      <w:sz w:val="20"/>
      <w:szCs w:val="20"/>
    </w:rPr>
  </w:style>
  <w:style w:type="paragraph" w:styleId="Heading1">
    <w:name w:val="heading 1"/>
    <w:aliases w:val="H1-Sec.Head"/>
    <w:basedOn w:val="Normal"/>
    <w:next w:val="Normal"/>
    <w:link w:val="Heading1Char"/>
    <w:qFormat/>
    <w:rsid w:val="001E2B4C"/>
    <w:pPr>
      <w:keepNext/>
      <w:tabs>
        <w:tab w:val="left" w:pos="1152"/>
      </w:tabs>
      <w:spacing w:before="480" w:after="0"/>
      <w:ind w:left="1152" w:hanging="1152"/>
      <w:jc w:val="left"/>
      <w:outlineLvl w:val="0"/>
    </w:pPr>
    <w:rPr>
      <w:rFonts w:ascii="Franklin Gothic Medium" w:hAnsi="Franklin Gothic Medium"/>
      <w:color w:val="324162"/>
      <w:sz w:val="52"/>
      <w:szCs w:val="52"/>
    </w:rPr>
  </w:style>
  <w:style w:type="paragraph" w:styleId="Heading2">
    <w:name w:val="heading 2"/>
    <w:aliases w:val="H2-Sec. Head"/>
    <w:basedOn w:val="Heading1"/>
    <w:next w:val="Normal"/>
    <w:link w:val="Heading2Char"/>
    <w:autoRedefine/>
    <w:qFormat/>
    <w:rsid w:val="001A1E8F"/>
    <w:pPr>
      <w:spacing w:before="240" w:line="240" w:lineRule="auto"/>
      <w:ind w:left="0" w:firstLine="0"/>
      <w:outlineLvl w:val="1"/>
    </w:pPr>
    <w:rPr>
      <w:sz w:val="20"/>
    </w:rPr>
  </w:style>
  <w:style w:type="paragraph" w:styleId="Heading3">
    <w:name w:val="heading 3"/>
    <w:aliases w:val="H3-Sec. Head"/>
    <w:basedOn w:val="Heading2"/>
    <w:next w:val="Normal"/>
    <w:link w:val="Heading3Char"/>
    <w:autoRedefine/>
    <w:qFormat/>
    <w:rsid w:val="001E2B4C"/>
    <w:pPr>
      <w:outlineLvl w:val="2"/>
    </w:pPr>
    <w:rPr>
      <w:color w:val="auto"/>
      <w:sz w:val="24"/>
      <w:szCs w:val="24"/>
      <w:lang w:eastAsia="en-CA"/>
    </w:rPr>
  </w:style>
  <w:style w:type="paragraph" w:styleId="Heading4">
    <w:name w:val="heading 4"/>
    <w:aliases w:val="H4 Sec.Heading"/>
    <w:basedOn w:val="Normal"/>
    <w:next w:val="Normal"/>
    <w:link w:val="Heading4Char"/>
    <w:qFormat/>
    <w:rsid w:val="00482E30"/>
    <w:pPr>
      <w:keepNext/>
      <w:keepLines/>
      <w:spacing w:before="240" w:line="240" w:lineRule="atLeast"/>
      <w:jc w:val="center"/>
      <w:outlineLvl w:val="3"/>
    </w:pPr>
    <w:rPr>
      <w:b/>
    </w:rPr>
  </w:style>
  <w:style w:type="paragraph" w:styleId="Heading5">
    <w:name w:val="heading 5"/>
    <w:basedOn w:val="Normal"/>
    <w:next w:val="Normal"/>
    <w:link w:val="Heading5Char"/>
    <w:qFormat/>
    <w:rsid w:val="00482E30"/>
    <w:pPr>
      <w:keepLines/>
      <w:spacing w:before="360"/>
      <w:jc w:val="center"/>
      <w:outlineLvl w:val="4"/>
    </w:pPr>
  </w:style>
  <w:style w:type="paragraph" w:styleId="Heading6">
    <w:name w:val="heading 6"/>
    <w:basedOn w:val="Normal"/>
    <w:next w:val="Normal"/>
    <w:link w:val="Heading6Char"/>
    <w:qFormat/>
    <w:rsid w:val="00482E30"/>
    <w:pPr>
      <w:keepNext/>
      <w:spacing w:before="240" w:line="240" w:lineRule="atLeast"/>
      <w:jc w:val="center"/>
      <w:outlineLvl w:val="5"/>
    </w:pPr>
    <w:rPr>
      <w:b/>
      <w:caps/>
    </w:rPr>
  </w:style>
  <w:style w:type="paragraph" w:styleId="Heading7">
    <w:name w:val="heading 7"/>
    <w:basedOn w:val="Normal"/>
    <w:next w:val="Normal"/>
    <w:link w:val="Heading7Char"/>
    <w:qFormat/>
    <w:rsid w:val="00482E30"/>
    <w:pPr>
      <w:spacing w:before="240" w:after="60"/>
      <w:outlineLvl w:val="6"/>
    </w:pPr>
  </w:style>
  <w:style w:type="paragraph" w:styleId="Heading8">
    <w:name w:val="heading 8"/>
    <w:basedOn w:val="Normal"/>
    <w:next w:val="Normal"/>
    <w:link w:val="Heading8Char"/>
    <w:uiPriority w:val="9"/>
    <w:unhideWhenUsed/>
    <w:qFormat/>
    <w:locked/>
    <w:rsid w:val="00482E30"/>
    <w:pPr>
      <w:outlineLvl w:val="7"/>
    </w:pPr>
    <w:rPr>
      <w:rFonts w:asciiTheme="majorHAnsi" w:eastAsiaTheme="majorEastAsia" w:hAnsiTheme="majorHAnsi" w:cstheme="majorBidi"/>
    </w:rPr>
  </w:style>
  <w:style w:type="paragraph" w:styleId="Heading9">
    <w:name w:val="heading 9"/>
    <w:basedOn w:val="Normal"/>
    <w:next w:val="Normal"/>
    <w:link w:val="Heading9Char"/>
    <w:uiPriority w:val="9"/>
    <w:unhideWhenUsed/>
    <w:qFormat/>
    <w:locked/>
    <w:rsid w:val="00482E30"/>
    <w:pPr>
      <w:outlineLvl w:val="8"/>
    </w:pPr>
    <w:rPr>
      <w:rFonts w:asciiTheme="majorHAnsi" w:eastAsiaTheme="majorEastAsia" w:hAnsiTheme="majorHAnsi" w:cstheme="majorBidi"/>
      <w:i/>
      <w:iCs/>
      <w:spacing w:val="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Sec.Head Char"/>
    <w:basedOn w:val="DefaultParagraphFont"/>
    <w:link w:val="Heading1"/>
    <w:locked/>
    <w:rsid w:val="001E2B4C"/>
    <w:rPr>
      <w:rFonts w:ascii="Franklin Gothic Medium" w:hAnsi="Franklin Gothic Medium" w:cs="Times New Roman"/>
      <w:color w:val="324162"/>
      <w:sz w:val="52"/>
      <w:szCs w:val="52"/>
    </w:rPr>
  </w:style>
  <w:style w:type="character" w:customStyle="1" w:styleId="Heading2Char">
    <w:name w:val="Heading 2 Char"/>
    <w:aliases w:val="H2-Sec. Head Char"/>
    <w:basedOn w:val="DefaultParagraphFont"/>
    <w:link w:val="Heading2"/>
    <w:locked/>
    <w:rsid w:val="001A1E8F"/>
    <w:rPr>
      <w:rFonts w:ascii="Franklin Gothic Medium" w:hAnsi="Franklin Gothic Medium" w:cs="Times New Roman"/>
      <w:color w:val="324162"/>
      <w:sz w:val="20"/>
      <w:szCs w:val="20"/>
    </w:rPr>
  </w:style>
  <w:style w:type="character" w:customStyle="1" w:styleId="Heading3Char">
    <w:name w:val="Heading 3 Char"/>
    <w:aliases w:val="H3-Sec. Head Char"/>
    <w:basedOn w:val="DefaultParagraphFont"/>
    <w:link w:val="Heading3"/>
    <w:locked/>
    <w:rsid w:val="001E2B4C"/>
    <w:rPr>
      <w:rFonts w:ascii="Franklin Gothic Medium" w:hAnsi="Franklin Gothic Medium" w:cs="Times New Roman"/>
      <w:sz w:val="24"/>
      <w:szCs w:val="24"/>
      <w:lang w:eastAsia="en-CA"/>
    </w:rPr>
  </w:style>
  <w:style w:type="character" w:customStyle="1" w:styleId="Heading4Char">
    <w:name w:val="Heading 4 Char"/>
    <w:aliases w:val="H4 Sec.Heading Char"/>
    <w:basedOn w:val="DefaultParagraphFont"/>
    <w:link w:val="Heading4"/>
    <w:locked/>
    <w:rsid w:val="00482E30"/>
    <w:rPr>
      <w:rFonts w:ascii="Arial" w:hAnsi="Arial" w:cs="Times New Roman"/>
      <w:b/>
      <w:sz w:val="20"/>
      <w:szCs w:val="20"/>
    </w:rPr>
  </w:style>
  <w:style w:type="character" w:customStyle="1" w:styleId="Heading5Char">
    <w:name w:val="Heading 5 Char"/>
    <w:basedOn w:val="DefaultParagraphFont"/>
    <w:link w:val="Heading5"/>
    <w:locked/>
    <w:rsid w:val="00482E30"/>
    <w:rPr>
      <w:rFonts w:ascii="Arial" w:hAnsi="Arial" w:cs="Times New Roman"/>
      <w:sz w:val="20"/>
      <w:szCs w:val="20"/>
    </w:rPr>
  </w:style>
  <w:style w:type="character" w:customStyle="1" w:styleId="Heading6Char">
    <w:name w:val="Heading 6 Char"/>
    <w:basedOn w:val="DefaultParagraphFont"/>
    <w:link w:val="Heading6"/>
    <w:locked/>
    <w:rsid w:val="00482E30"/>
    <w:rPr>
      <w:rFonts w:ascii="Arial" w:hAnsi="Arial" w:cs="Times New Roman"/>
      <w:b/>
      <w:caps/>
      <w:sz w:val="20"/>
      <w:szCs w:val="20"/>
    </w:rPr>
  </w:style>
  <w:style w:type="character" w:customStyle="1" w:styleId="Heading7Char">
    <w:name w:val="Heading 7 Char"/>
    <w:basedOn w:val="DefaultParagraphFont"/>
    <w:link w:val="Heading7"/>
    <w:locked/>
    <w:rsid w:val="00482E30"/>
    <w:rPr>
      <w:rFonts w:ascii="Arial" w:hAnsi="Arial" w:cs="Times New Roman"/>
      <w:sz w:val="20"/>
      <w:szCs w:val="20"/>
    </w:rPr>
  </w:style>
  <w:style w:type="paragraph" w:customStyle="1" w:styleId="C4">
    <w:name w:val="C4"/>
    <w:basedOn w:val="Header"/>
    <w:autoRedefine/>
    <w:qFormat/>
    <w:rsid w:val="00AE4BCE"/>
    <w:pPr>
      <w:tabs>
        <w:tab w:val="clear" w:pos="9360"/>
        <w:tab w:val="center" w:pos="4320"/>
        <w:tab w:val="left" w:pos="7719"/>
        <w:tab w:val="right" w:pos="8640"/>
      </w:tabs>
      <w:jc w:val="center"/>
    </w:pPr>
    <w:rPr>
      <w:rFonts w:ascii="Arial" w:eastAsia="Times New Roman" w:hAnsi="Arial" w:cs="Times New Roman"/>
      <w:b/>
      <w:sz w:val="24"/>
      <w:szCs w:val="20"/>
    </w:rPr>
  </w:style>
  <w:style w:type="paragraph" w:styleId="Header">
    <w:name w:val="header"/>
    <w:basedOn w:val="Normal"/>
    <w:link w:val="Head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HeaderChar">
    <w:name w:val="Header Char"/>
    <w:basedOn w:val="DefaultParagraphFont"/>
    <w:link w:val="Header"/>
    <w:uiPriority w:val="99"/>
    <w:locked/>
    <w:rsid w:val="00482E30"/>
    <w:rPr>
      <w:rFonts w:asciiTheme="minorHAnsi" w:eastAsiaTheme="minorEastAsia" w:hAnsiTheme="minorHAnsi" w:cstheme="minorBidi"/>
    </w:rPr>
  </w:style>
  <w:style w:type="paragraph" w:customStyle="1" w:styleId="C5">
    <w:name w:val="C5"/>
    <w:basedOn w:val="Header"/>
    <w:autoRedefine/>
    <w:qFormat/>
    <w:rsid w:val="00AE4BCE"/>
    <w:pPr>
      <w:tabs>
        <w:tab w:val="clear" w:pos="4680"/>
        <w:tab w:val="clear" w:pos="9360"/>
        <w:tab w:val="center" w:pos="4320"/>
        <w:tab w:val="right" w:pos="8640"/>
      </w:tabs>
      <w:jc w:val="center"/>
    </w:pPr>
    <w:rPr>
      <w:rFonts w:ascii="Arial" w:eastAsia="Times New Roman" w:hAnsi="Arial" w:cs="Times New Roman"/>
      <w:sz w:val="20"/>
      <w:szCs w:val="20"/>
    </w:rPr>
  </w:style>
  <w:style w:type="paragraph" w:customStyle="1" w:styleId="PN2">
    <w:name w:val="PN2"/>
    <w:basedOn w:val="Normal"/>
    <w:autoRedefine/>
    <w:qFormat/>
    <w:rsid w:val="007B28D9"/>
    <w:pPr>
      <w:spacing w:line="240" w:lineRule="auto"/>
      <w:jc w:val="left"/>
    </w:pPr>
    <w:rPr>
      <w:rFonts w:cs="Arial"/>
    </w:rPr>
  </w:style>
  <w:style w:type="paragraph" w:styleId="BodyTextIndent2">
    <w:name w:val="Body Text Indent 2"/>
    <w:basedOn w:val="Normal"/>
    <w:link w:val="BodyTextIndent2Char"/>
    <w:unhideWhenUsed/>
    <w:rsid w:val="00AE4BCE"/>
    <w:pPr>
      <w:spacing w:line="480" w:lineRule="auto"/>
      <w:ind w:left="360"/>
      <w:jc w:val="left"/>
    </w:pPr>
    <w:rPr>
      <w:rFonts w:asciiTheme="minorHAnsi" w:eastAsiaTheme="minorEastAsia" w:hAnsiTheme="minorHAnsi" w:cstheme="minorBidi"/>
      <w:sz w:val="22"/>
      <w:szCs w:val="22"/>
    </w:rPr>
  </w:style>
  <w:style w:type="character" w:customStyle="1" w:styleId="BodyTextIndent2Char">
    <w:name w:val="Body Text Indent 2 Char"/>
    <w:basedOn w:val="DefaultParagraphFont"/>
    <w:link w:val="BodyTextIndent2"/>
    <w:locked/>
    <w:rsid w:val="00AE4BCE"/>
    <w:rPr>
      <w:rFonts w:asciiTheme="minorHAnsi" w:eastAsiaTheme="minorEastAsia" w:hAnsiTheme="minorHAnsi" w:cstheme="minorBidi"/>
    </w:rPr>
  </w:style>
  <w:style w:type="paragraph" w:customStyle="1" w:styleId="PN3">
    <w:name w:val="PN3"/>
    <w:basedOn w:val="Normal"/>
    <w:autoRedefine/>
    <w:qFormat/>
    <w:rsid w:val="00DA5A56"/>
    <w:pPr>
      <w:spacing w:after="0"/>
      <w:jc w:val="left"/>
    </w:pPr>
    <w:rPr>
      <w:rFonts w:cs="Arial"/>
      <w:b/>
      <w:color w:val="FF0000"/>
      <w:sz w:val="24"/>
      <w:szCs w:val="22"/>
    </w:rPr>
  </w:style>
  <w:style w:type="paragraph" w:customStyle="1" w:styleId="PN5">
    <w:name w:val="PN5"/>
    <w:basedOn w:val="PN3"/>
    <w:autoRedefine/>
    <w:qFormat/>
    <w:rsid w:val="00170203"/>
    <w:pPr>
      <w:contextualSpacing/>
      <w:jc w:val="center"/>
    </w:pPr>
    <w:rPr>
      <w:caps/>
    </w:rPr>
  </w:style>
  <w:style w:type="paragraph" w:styleId="Footer">
    <w:name w:val="footer"/>
    <w:basedOn w:val="Normal"/>
    <w:link w:val="Foot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FooterChar">
    <w:name w:val="Footer Char"/>
    <w:basedOn w:val="DefaultParagraphFont"/>
    <w:link w:val="Footer"/>
    <w:uiPriority w:val="99"/>
    <w:locked/>
    <w:rsid w:val="00482E30"/>
    <w:rPr>
      <w:rFonts w:asciiTheme="minorHAnsi" w:eastAsiaTheme="minorEastAsia" w:hAnsiTheme="minorHAnsi" w:cstheme="minorBidi"/>
    </w:rPr>
  </w:style>
  <w:style w:type="paragraph" w:customStyle="1" w:styleId="Default">
    <w:name w:val="Default"/>
    <w:link w:val="DefaultChar"/>
    <w:uiPriority w:val="99"/>
    <w:rsid w:val="00482E30"/>
    <w:pPr>
      <w:autoSpaceDE w:val="0"/>
      <w:autoSpaceDN w:val="0"/>
      <w:adjustRightInd w:val="0"/>
    </w:pPr>
    <w:rPr>
      <w:rFonts w:ascii="Times New Roman" w:hAnsi="Times New Roman" w:cs="Times New Roman"/>
      <w:color w:val="000000"/>
      <w:sz w:val="24"/>
      <w:szCs w:val="24"/>
    </w:rPr>
  </w:style>
  <w:style w:type="character" w:customStyle="1" w:styleId="DefaultChar">
    <w:name w:val="Default Char"/>
    <w:basedOn w:val="DefaultParagraphFont"/>
    <w:link w:val="Default"/>
    <w:uiPriority w:val="99"/>
    <w:locked/>
    <w:rsid w:val="00482E30"/>
    <w:rPr>
      <w:rFonts w:ascii="Times New Roman" w:hAnsi="Times New Roman" w:cs="Times New Roman"/>
      <w:color w:val="000000"/>
      <w:sz w:val="24"/>
      <w:szCs w:val="24"/>
    </w:rPr>
  </w:style>
  <w:style w:type="paragraph" w:styleId="PlainText">
    <w:name w:val="Plain Text"/>
    <w:basedOn w:val="Normal"/>
    <w:link w:val="PlainTextChar"/>
    <w:uiPriority w:val="99"/>
    <w:unhideWhenUsed/>
    <w:rsid w:val="00482E30"/>
    <w:pPr>
      <w:spacing w:line="240" w:lineRule="auto"/>
      <w:jc w:val="left"/>
    </w:pPr>
    <w:rPr>
      <w:rFonts w:ascii="Consolas" w:hAnsi="Consolas"/>
      <w:sz w:val="21"/>
      <w:szCs w:val="21"/>
    </w:rPr>
  </w:style>
  <w:style w:type="character" w:customStyle="1" w:styleId="PlainTextChar">
    <w:name w:val="Plain Text Char"/>
    <w:basedOn w:val="DefaultParagraphFont"/>
    <w:link w:val="PlainText"/>
    <w:uiPriority w:val="99"/>
    <w:locked/>
    <w:rsid w:val="00482E30"/>
    <w:rPr>
      <w:rFonts w:ascii="Consolas" w:hAnsi="Consolas" w:cs="Times New Roman"/>
      <w:sz w:val="21"/>
      <w:szCs w:val="21"/>
    </w:rPr>
  </w:style>
  <w:style w:type="paragraph" w:styleId="ListParagraph">
    <w:name w:val="List Paragraph"/>
    <w:basedOn w:val="Normal"/>
    <w:uiPriority w:val="34"/>
    <w:qFormat/>
    <w:rsid w:val="00482E30"/>
    <w:pPr>
      <w:spacing w:after="200" w:line="276" w:lineRule="auto"/>
      <w:ind w:left="720"/>
      <w:contextualSpacing/>
      <w:jc w:val="left"/>
    </w:pPr>
    <w:rPr>
      <w:rFonts w:ascii="Calibri" w:eastAsia="Calibri" w:hAnsi="Calibri"/>
      <w:sz w:val="22"/>
      <w:szCs w:val="22"/>
    </w:rPr>
  </w:style>
  <w:style w:type="table" w:customStyle="1" w:styleId="PathT1">
    <w:name w:val="PathT1"/>
    <w:basedOn w:val="TableNormal"/>
    <w:uiPriority w:val="99"/>
    <w:rsid w:val="00482E30"/>
    <w:rPr>
      <w:rFonts w:ascii="Times New Roman" w:hAnsi="Times New Roman" w:cs="Times New Roman"/>
      <w:sz w:val="20"/>
      <w:szCs w:val="20"/>
    </w:rPr>
    <w:tblPr/>
  </w:style>
  <w:style w:type="character" w:styleId="Hyperlink">
    <w:name w:val="Hyperlink"/>
    <w:basedOn w:val="DefaultParagraphFont"/>
    <w:uiPriority w:val="99"/>
    <w:unhideWhenUsed/>
    <w:rsid w:val="00482E30"/>
    <w:rPr>
      <w:rFonts w:cs="Times New Roman"/>
      <w:color w:val="0000FF"/>
      <w:u w:val="single"/>
    </w:rPr>
  </w:style>
  <w:style w:type="paragraph" w:styleId="BalloonText">
    <w:name w:val="Balloon Text"/>
    <w:basedOn w:val="Normal"/>
    <w:link w:val="BalloonTextChar"/>
    <w:uiPriority w:val="99"/>
    <w:unhideWhenUsed/>
    <w:rsid w:val="00AE4BCE"/>
    <w:pPr>
      <w:jc w:val="left"/>
    </w:pPr>
    <w:rPr>
      <w:rFonts w:ascii="Tahoma" w:eastAsiaTheme="minorEastAsia" w:hAnsi="Tahoma" w:cs="Tahoma"/>
      <w:sz w:val="16"/>
      <w:szCs w:val="16"/>
    </w:rPr>
  </w:style>
  <w:style w:type="character" w:customStyle="1" w:styleId="BalloonTextChar">
    <w:name w:val="Balloon Text Char"/>
    <w:basedOn w:val="DefaultParagraphFont"/>
    <w:link w:val="BalloonText"/>
    <w:uiPriority w:val="99"/>
    <w:locked/>
    <w:rsid w:val="00AE4BCE"/>
    <w:rPr>
      <w:rFonts w:ascii="Tahoma" w:eastAsiaTheme="minorEastAsia" w:hAnsi="Tahoma" w:cs="Tahoma"/>
      <w:sz w:val="16"/>
      <w:szCs w:val="16"/>
    </w:rPr>
  </w:style>
  <w:style w:type="paragraph" w:customStyle="1" w:styleId="PN6">
    <w:name w:val="PN6"/>
    <w:basedOn w:val="Normal"/>
    <w:autoRedefine/>
    <w:qFormat/>
    <w:rsid w:val="00482E30"/>
    <w:pPr>
      <w:spacing w:before="120" w:line="276" w:lineRule="auto"/>
      <w:jc w:val="left"/>
    </w:pPr>
    <w:rPr>
      <w:rFonts w:asciiTheme="minorHAnsi" w:eastAsiaTheme="minorEastAsia" w:hAnsiTheme="minorHAnsi" w:cstheme="minorBidi"/>
      <w:sz w:val="16"/>
      <w:szCs w:val="16"/>
    </w:rPr>
  </w:style>
  <w:style w:type="table" w:styleId="TableGrid">
    <w:name w:val="Table Grid"/>
    <w:basedOn w:val="TableNormal"/>
    <w:uiPriority w:val="59"/>
    <w:rsid w:val="00482E30"/>
    <w:rPr>
      <w:rFonts w:cs="Calibri"/>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rsid w:val="00482E30"/>
    <w:rPr>
      <w:rFonts w:ascii="Arial" w:hAnsi="Arial"/>
      <w:sz w:val="20"/>
    </w:rPr>
  </w:style>
  <w:style w:type="character" w:styleId="CommentReference">
    <w:name w:val="annotation reference"/>
    <w:basedOn w:val="DefaultParagraphFont"/>
    <w:rsid w:val="00AE4BCE"/>
    <w:rPr>
      <w:sz w:val="16"/>
      <w:szCs w:val="16"/>
    </w:rPr>
  </w:style>
  <w:style w:type="paragraph" w:styleId="CommentText">
    <w:name w:val="annotation text"/>
    <w:basedOn w:val="Normal"/>
    <w:link w:val="CommentTextChar"/>
    <w:rsid w:val="00AE4BCE"/>
  </w:style>
  <w:style w:type="character" w:customStyle="1" w:styleId="CommentTextChar">
    <w:name w:val="Comment Text Char"/>
    <w:basedOn w:val="DefaultParagraphFont"/>
    <w:link w:val="CommentText"/>
    <w:locked/>
    <w:rsid w:val="00AE4BCE"/>
    <w:rPr>
      <w:rFonts w:ascii="Arial" w:hAnsi="Arial" w:cs="Times New Roman"/>
      <w:sz w:val="20"/>
      <w:szCs w:val="20"/>
    </w:rPr>
  </w:style>
  <w:style w:type="paragraph" w:styleId="CommentSubject">
    <w:name w:val="annotation subject"/>
    <w:basedOn w:val="CommentText"/>
    <w:next w:val="CommentText"/>
    <w:link w:val="CommentSubjectChar"/>
    <w:rsid w:val="00AE4BCE"/>
    <w:rPr>
      <w:b/>
      <w:bCs/>
    </w:rPr>
  </w:style>
  <w:style w:type="character" w:customStyle="1" w:styleId="CommentSubjectChar">
    <w:name w:val="Comment Subject Char"/>
    <w:basedOn w:val="CommentTextChar"/>
    <w:link w:val="CommentSubject"/>
    <w:locked/>
    <w:rsid w:val="00AE4BCE"/>
    <w:rPr>
      <w:rFonts w:ascii="Arial" w:hAnsi="Arial" w:cs="Times New Roman"/>
      <w:b/>
      <w:bCs/>
      <w:sz w:val="20"/>
      <w:szCs w:val="20"/>
    </w:rPr>
  </w:style>
  <w:style w:type="paragraph" w:styleId="Revision">
    <w:name w:val="Revision"/>
    <w:hidden/>
    <w:uiPriority w:val="99"/>
    <w:semiHidden/>
    <w:rsid w:val="00482E30"/>
  </w:style>
  <w:style w:type="paragraph" w:customStyle="1" w:styleId="Style2">
    <w:name w:val="Style2"/>
    <w:basedOn w:val="Normal"/>
    <w:rsid w:val="00AE4BCE"/>
    <w:rPr>
      <w:rFonts w:ascii="Times New Roman" w:hAnsi="Times New Roman"/>
      <w:b/>
    </w:rPr>
  </w:style>
  <w:style w:type="paragraph" w:customStyle="1" w:styleId="Level2">
    <w:name w:val="Level 2"/>
    <w:basedOn w:val="Normal"/>
    <w:rsid w:val="00482E30"/>
    <w:rPr>
      <w:rFonts w:ascii="Times New Roman" w:hAnsi="Times New Roman"/>
    </w:rPr>
  </w:style>
  <w:style w:type="paragraph" w:customStyle="1" w:styleId="Style1">
    <w:name w:val="Style1"/>
    <w:basedOn w:val="Normal"/>
    <w:rsid w:val="00AE4BCE"/>
    <w:pPr>
      <w:tabs>
        <w:tab w:val="left" w:pos="0"/>
        <w:tab w:val="left" w:pos="720"/>
        <w:tab w:val="left" w:pos="1440"/>
      </w:tabs>
      <w:suppressAutoHyphens/>
    </w:pPr>
    <w:rPr>
      <w:rFonts w:ascii="Times New Roman" w:hAnsi="Times New Roman"/>
      <w:i/>
    </w:rPr>
  </w:style>
  <w:style w:type="paragraph" w:customStyle="1" w:styleId="HangingIndent">
    <w:name w:val="Hanging Indent"/>
    <w:basedOn w:val="Normal"/>
    <w:rsid w:val="00482E30"/>
    <w:pPr>
      <w:ind w:left="720" w:hanging="720"/>
    </w:pPr>
    <w:rPr>
      <w:rFonts w:ascii="Times New Roman" w:hAnsi="Times New Roman"/>
      <w:snapToGrid w:val="0"/>
    </w:rPr>
  </w:style>
  <w:style w:type="paragraph" w:customStyle="1" w:styleId="Bullet">
    <w:name w:val="Bullet"/>
    <w:basedOn w:val="Normal"/>
    <w:rsid w:val="00AE4BCE"/>
    <w:pPr>
      <w:tabs>
        <w:tab w:val="num" w:pos="1080"/>
      </w:tabs>
      <w:ind w:left="1080" w:hanging="360"/>
    </w:pPr>
    <w:rPr>
      <w:rFonts w:ascii="Times New Roman" w:hAnsi="Times New Roman"/>
    </w:rPr>
  </w:style>
  <w:style w:type="paragraph" w:customStyle="1" w:styleId="ItemName">
    <w:name w:val="Item Name"/>
    <w:basedOn w:val="PlainText"/>
    <w:rsid w:val="00AE4BCE"/>
    <w:rPr>
      <w:b/>
      <w:caps/>
    </w:rPr>
  </w:style>
  <w:style w:type="paragraph" w:customStyle="1" w:styleId="N4-FlLftBullet">
    <w:name w:val="N4-Fl Lft Bullet"/>
    <w:rsid w:val="00482E30"/>
    <w:pPr>
      <w:widowControl w:val="0"/>
      <w:tabs>
        <w:tab w:val="left" w:pos="600"/>
      </w:tabs>
      <w:ind w:left="600" w:hanging="600"/>
      <w:jc w:val="both"/>
    </w:pPr>
    <w:rPr>
      <w:rFonts w:ascii="Times" w:hAnsi="Times" w:cs="Times New Roman"/>
      <w:snapToGrid w:val="0"/>
      <w:szCs w:val="20"/>
    </w:rPr>
  </w:style>
  <w:style w:type="paragraph" w:customStyle="1" w:styleId="Q1-BestFinQ">
    <w:name w:val="Q1-Best/Fin Q"/>
    <w:rsid w:val="00482E30"/>
    <w:pPr>
      <w:widowControl w:val="0"/>
      <w:tabs>
        <w:tab w:val="left" w:pos="1200"/>
      </w:tabs>
      <w:ind w:left="1200" w:hanging="1200"/>
      <w:jc w:val="both"/>
    </w:pPr>
    <w:rPr>
      <w:rFonts w:ascii="Times" w:hAnsi="Times" w:cs="Times New Roman"/>
      <w:b/>
      <w:snapToGrid w:val="0"/>
      <w:szCs w:val="20"/>
    </w:rPr>
  </w:style>
  <w:style w:type="paragraph" w:styleId="FootnoteText">
    <w:name w:val="footnote text"/>
    <w:aliases w:val="F1"/>
    <w:basedOn w:val="Normal"/>
    <w:link w:val="FootnoteTextChar"/>
    <w:rsid w:val="00482E30"/>
  </w:style>
  <w:style w:type="character" w:customStyle="1" w:styleId="FootnoteTextChar">
    <w:name w:val="Footnote Text Char"/>
    <w:aliases w:val="F1 Char"/>
    <w:basedOn w:val="DefaultParagraphFont"/>
    <w:link w:val="FootnoteText"/>
    <w:locked/>
    <w:rsid w:val="00482E30"/>
    <w:rPr>
      <w:rFonts w:ascii="Arial" w:hAnsi="Arial" w:cs="Times New Roman"/>
      <w:sz w:val="20"/>
      <w:szCs w:val="20"/>
    </w:rPr>
  </w:style>
  <w:style w:type="paragraph" w:styleId="BodyText">
    <w:name w:val="Body Text"/>
    <w:basedOn w:val="Normal"/>
    <w:link w:val="BodyTextChar"/>
    <w:rsid w:val="00AE4BCE"/>
    <w:rPr>
      <w:rFonts w:ascii="Courier New" w:hAnsi="Courier New"/>
    </w:rPr>
  </w:style>
  <w:style w:type="character" w:customStyle="1" w:styleId="BodyTextChar">
    <w:name w:val="Body Text Char"/>
    <w:basedOn w:val="DefaultParagraphFont"/>
    <w:link w:val="BodyText"/>
    <w:locked/>
    <w:rsid w:val="00AE4BCE"/>
    <w:rPr>
      <w:rFonts w:ascii="Courier New" w:hAnsi="Courier New" w:cs="Times New Roman"/>
      <w:sz w:val="20"/>
      <w:szCs w:val="20"/>
    </w:rPr>
  </w:style>
  <w:style w:type="paragraph" w:styleId="BodyTextIndent">
    <w:name w:val="Body Text Indent"/>
    <w:basedOn w:val="Normal"/>
    <w:link w:val="BodyTextIndentChar"/>
    <w:rsid w:val="00AE4BCE"/>
    <w:pPr>
      <w:ind w:left="720"/>
    </w:pPr>
    <w:rPr>
      <w:rFonts w:ascii="Times New Roman" w:hAnsi="Times New Roman"/>
    </w:rPr>
  </w:style>
  <w:style w:type="character" w:customStyle="1" w:styleId="BodyTextIndentChar">
    <w:name w:val="Body Text Indent Char"/>
    <w:basedOn w:val="DefaultParagraphFont"/>
    <w:link w:val="BodyTextIndent"/>
    <w:locked/>
    <w:rsid w:val="00AE4BCE"/>
    <w:rPr>
      <w:rFonts w:ascii="Times New Roman" w:hAnsi="Times New Roman" w:cs="Times New Roman"/>
      <w:sz w:val="20"/>
      <w:szCs w:val="20"/>
    </w:rPr>
  </w:style>
  <w:style w:type="paragraph" w:styleId="BodyText3">
    <w:name w:val="Body Text 3"/>
    <w:basedOn w:val="Normal"/>
    <w:link w:val="BodyText3Char"/>
    <w:rsid w:val="00AE4BCE"/>
    <w:rPr>
      <w:rFonts w:ascii="Times New Roman" w:hAnsi="Times New Roman"/>
      <w:b/>
    </w:rPr>
  </w:style>
  <w:style w:type="character" w:customStyle="1" w:styleId="BodyText3Char">
    <w:name w:val="Body Text 3 Char"/>
    <w:basedOn w:val="DefaultParagraphFont"/>
    <w:link w:val="BodyText3"/>
    <w:locked/>
    <w:rsid w:val="00AE4BCE"/>
    <w:rPr>
      <w:rFonts w:ascii="Times New Roman" w:hAnsi="Times New Roman" w:cs="Times New Roman"/>
      <w:b/>
      <w:sz w:val="20"/>
      <w:szCs w:val="20"/>
    </w:rPr>
  </w:style>
  <w:style w:type="paragraph" w:styleId="BodyTextIndent3">
    <w:name w:val="Body Text Indent 3"/>
    <w:basedOn w:val="Normal"/>
    <w:link w:val="BodyTextIndent3Char"/>
    <w:rsid w:val="00AE4BCE"/>
    <w:pPr>
      <w:ind w:left="720"/>
    </w:pPr>
    <w:rPr>
      <w:rFonts w:ascii="Courier New" w:hAnsi="Courier New"/>
    </w:rPr>
  </w:style>
  <w:style w:type="character" w:customStyle="1" w:styleId="BodyTextIndent3Char">
    <w:name w:val="Body Text Indent 3 Char"/>
    <w:basedOn w:val="DefaultParagraphFont"/>
    <w:link w:val="BodyTextIndent3"/>
    <w:locked/>
    <w:rsid w:val="00AE4BCE"/>
    <w:rPr>
      <w:rFonts w:ascii="Courier New" w:hAnsi="Courier New" w:cs="Times New Roman"/>
      <w:sz w:val="20"/>
      <w:szCs w:val="20"/>
    </w:rPr>
  </w:style>
  <w:style w:type="paragraph" w:styleId="NormalWeb">
    <w:name w:val="Normal (Web)"/>
    <w:basedOn w:val="Normal"/>
    <w:rsid w:val="00482E30"/>
    <w:pPr>
      <w:spacing w:before="100" w:beforeAutospacing="1" w:after="100" w:afterAutospacing="1"/>
    </w:pPr>
    <w:rPr>
      <w:rFonts w:ascii="Times New Roman" w:hAnsi="Times New Roman"/>
      <w:szCs w:val="24"/>
    </w:rPr>
  </w:style>
  <w:style w:type="table" w:customStyle="1" w:styleId="Table2">
    <w:name w:val="Table2"/>
    <w:basedOn w:val="TableNormal"/>
    <w:uiPriority w:val="99"/>
    <w:rsid w:val="00482E30"/>
    <w:rPr>
      <w:rFonts w:ascii="Franklin Gothic Medium" w:eastAsiaTheme="minorHAnsi" w:hAnsi="Franklin Gothic Medium" w:cs="Times New Roman"/>
      <w:sz w:val="20"/>
      <w:szCs w:val="20"/>
    </w:rPr>
    <w:tblPr>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Pr>
    <w:tcPr>
      <w:shd w:val="clear" w:color="auto" w:fill="B8CCE4" w:themeFill="accent1" w:themeFillTint="66"/>
    </w:tcPr>
  </w:style>
  <w:style w:type="table" w:customStyle="1" w:styleId="PATHT10">
    <w:name w:val="PATHT1"/>
    <w:basedOn w:val="TableNormal"/>
    <w:uiPriority w:val="99"/>
    <w:rsid w:val="00482E30"/>
    <w:rPr>
      <w:rFonts w:ascii="Times New Roman" w:hAnsi="Times New Roman" w:cs="Times New Roman"/>
      <w:sz w:val="20"/>
      <w:szCs w:val="20"/>
    </w:rPr>
    <w:tblPr/>
  </w:style>
  <w:style w:type="paragraph" w:customStyle="1" w:styleId="PN4">
    <w:name w:val="PN4"/>
    <w:basedOn w:val="Normal"/>
    <w:autoRedefine/>
    <w:qFormat/>
    <w:rsid w:val="006E2527"/>
    <w:pPr>
      <w:spacing w:before="100" w:after="40" w:line="276" w:lineRule="auto"/>
      <w:contextualSpacing/>
      <w:jc w:val="left"/>
    </w:pPr>
    <w:rPr>
      <w:rFonts w:eastAsiaTheme="minorEastAsia" w:cs="Arial"/>
      <w:bCs/>
      <w:color w:val="000000"/>
      <w:szCs w:val="16"/>
      <w:lang w:val="en-CA"/>
    </w:rPr>
  </w:style>
  <w:style w:type="paragraph" w:customStyle="1" w:styleId="PN1">
    <w:name w:val="PN1"/>
    <w:basedOn w:val="Normal"/>
    <w:autoRedefine/>
    <w:qFormat/>
    <w:rsid w:val="00996F01"/>
    <w:pPr>
      <w:spacing w:before="60" w:after="60" w:line="240" w:lineRule="auto"/>
      <w:jc w:val="left"/>
    </w:pPr>
    <w:rPr>
      <w:rFonts w:cs="Arial"/>
      <w:caps/>
      <w:color w:val="000000" w:themeColor="text1"/>
      <w:lang w:val="en-CA"/>
    </w:rPr>
  </w:style>
  <w:style w:type="paragraph" w:customStyle="1" w:styleId="A1-1stLeader">
    <w:name w:val="A1-1st Leader"/>
    <w:rsid w:val="00AE4BCE"/>
    <w:pPr>
      <w:tabs>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2-lstLine">
    <w:name w:val="A2-lst Line"/>
    <w:uiPriority w:val="99"/>
    <w:rsid w:val="00482E30"/>
    <w:pPr>
      <w:tabs>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3-1stTabLeader">
    <w:name w:val="A3-1st Tab Leader"/>
    <w:uiPriority w:val="99"/>
    <w:rsid w:val="00482E30"/>
    <w:pPr>
      <w:tabs>
        <w:tab w:val="left" w:pos="1872"/>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4-1stTabLine">
    <w:name w:val="A4-1st Tab Line"/>
    <w:uiPriority w:val="99"/>
    <w:rsid w:val="00AE4BCE"/>
    <w:pPr>
      <w:tabs>
        <w:tab w:val="left" w:pos="1872"/>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5-2ndLeader">
    <w:name w:val="A5-2nd Leader"/>
    <w:rsid w:val="00AE4BCE"/>
    <w:pPr>
      <w:tabs>
        <w:tab w:val="right" w:leader="dot" w:pos="7200"/>
        <w:tab w:val="right" w:pos="7488"/>
        <w:tab w:val="left" w:pos="7632"/>
      </w:tabs>
      <w:spacing w:line="240" w:lineRule="atLeast"/>
      <w:ind w:left="3600"/>
    </w:pPr>
    <w:rPr>
      <w:rFonts w:ascii="Arial" w:hAnsi="Arial" w:cs="Times New Roman"/>
      <w:sz w:val="20"/>
      <w:szCs w:val="20"/>
    </w:rPr>
  </w:style>
  <w:style w:type="paragraph" w:customStyle="1" w:styleId="A6-2ndLine">
    <w:name w:val="A6-2nd Line"/>
    <w:uiPriority w:val="99"/>
    <w:rsid w:val="00AE4BCE"/>
    <w:pPr>
      <w:tabs>
        <w:tab w:val="right" w:leader="underscore" w:pos="7200"/>
        <w:tab w:val="right" w:pos="7488"/>
        <w:tab w:val="left" w:pos="7632"/>
      </w:tabs>
      <w:spacing w:line="240" w:lineRule="atLeast"/>
      <w:ind w:left="3600"/>
    </w:pPr>
    <w:rPr>
      <w:rFonts w:ascii="Arial" w:hAnsi="Arial" w:cs="Times New Roman"/>
      <w:sz w:val="20"/>
      <w:szCs w:val="20"/>
    </w:rPr>
  </w:style>
  <w:style w:type="paragraph" w:customStyle="1" w:styleId="C1-CtrBoldHd">
    <w:name w:val="C1-Ctr BoldHd"/>
    <w:rsid w:val="00482E30"/>
    <w:pPr>
      <w:keepNext/>
      <w:spacing w:line="240" w:lineRule="atLeast"/>
      <w:jc w:val="center"/>
    </w:pPr>
    <w:rPr>
      <w:rFonts w:ascii="Arial" w:hAnsi="Arial" w:cs="Times New Roman"/>
      <w:b/>
      <w:caps/>
      <w:sz w:val="20"/>
      <w:szCs w:val="20"/>
    </w:rPr>
  </w:style>
  <w:style w:type="paragraph" w:customStyle="1" w:styleId="C2-CtrSglSp">
    <w:name w:val="C2-Ctr Sgl Sp"/>
    <w:rsid w:val="00482E30"/>
    <w:pPr>
      <w:keepNext/>
      <w:spacing w:line="240" w:lineRule="atLeast"/>
      <w:jc w:val="center"/>
    </w:pPr>
    <w:rPr>
      <w:rFonts w:ascii="Arial" w:hAnsi="Arial" w:cs="Times New Roman"/>
      <w:sz w:val="20"/>
      <w:szCs w:val="20"/>
    </w:rPr>
  </w:style>
  <w:style w:type="paragraph" w:customStyle="1" w:styleId="L1-FlLfSp12">
    <w:name w:val="L1-FlLfSp&amp;1/2"/>
    <w:rsid w:val="00482E30"/>
    <w:pPr>
      <w:tabs>
        <w:tab w:val="left" w:pos="1152"/>
      </w:tabs>
      <w:spacing w:line="360" w:lineRule="atLeast"/>
      <w:jc w:val="both"/>
    </w:pPr>
    <w:rPr>
      <w:rFonts w:ascii="Arial" w:hAnsi="Arial" w:cs="Times New Roman"/>
      <w:sz w:val="20"/>
      <w:szCs w:val="20"/>
    </w:rPr>
  </w:style>
  <w:style w:type="paragraph" w:customStyle="1" w:styleId="N0-FlLftBullet">
    <w:name w:val="N0-Fl Lft Bullet"/>
    <w:rsid w:val="00482E30"/>
    <w:pPr>
      <w:tabs>
        <w:tab w:val="left" w:pos="576"/>
      </w:tabs>
      <w:spacing w:after="240" w:line="240" w:lineRule="atLeast"/>
      <w:ind w:left="576" w:hanging="576"/>
      <w:jc w:val="both"/>
    </w:pPr>
    <w:rPr>
      <w:rFonts w:ascii="Arial" w:hAnsi="Arial" w:cs="Times New Roman"/>
      <w:sz w:val="20"/>
      <w:szCs w:val="20"/>
    </w:rPr>
  </w:style>
  <w:style w:type="paragraph" w:customStyle="1" w:styleId="N1-1stBullet">
    <w:name w:val="N1-1st Bullet"/>
    <w:rsid w:val="00482E30"/>
    <w:pPr>
      <w:tabs>
        <w:tab w:val="left" w:pos="1152"/>
      </w:tabs>
      <w:spacing w:after="240" w:line="240" w:lineRule="atLeast"/>
      <w:ind w:left="1152" w:hanging="576"/>
      <w:jc w:val="both"/>
    </w:pPr>
    <w:rPr>
      <w:rFonts w:ascii="Arial" w:hAnsi="Arial" w:cs="Times New Roman"/>
      <w:sz w:val="20"/>
      <w:szCs w:val="20"/>
    </w:rPr>
  </w:style>
  <w:style w:type="paragraph" w:customStyle="1" w:styleId="N2-2ndBullet">
    <w:name w:val="N2-2nd Bullet"/>
    <w:rsid w:val="00482E30"/>
    <w:pPr>
      <w:tabs>
        <w:tab w:val="left" w:pos="1728"/>
      </w:tabs>
      <w:spacing w:after="240" w:line="240" w:lineRule="atLeast"/>
      <w:ind w:left="1728" w:hanging="576"/>
      <w:jc w:val="both"/>
    </w:pPr>
    <w:rPr>
      <w:rFonts w:ascii="Arial" w:hAnsi="Arial" w:cs="Times New Roman"/>
      <w:sz w:val="20"/>
      <w:szCs w:val="20"/>
    </w:rPr>
  </w:style>
  <w:style w:type="paragraph" w:customStyle="1" w:styleId="N3-3rdBullet">
    <w:name w:val="N3-3rd Bullet"/>
    <w:rsid w:val="00482E30"/>
    <w:pPr>
      <w:tabs>
        <w:tab w:val="left" w:pos="2304"/>
      </w:tabs>
      <w:spacing w:after="240" w:line="240" w:lineRule="atLeast"/>
      <w:ind w:left="2304" w:hanging="576"/>
      <w:jc w:val="both"/>
    </w:pPr>
    <w:rPr>
      <w:rFonts w:ascii="Arial" w:hAnsi="Arial" w:cs="Times New Roman"/>
      <w:sz w:val="20"/>
      <w:szCs w:val="20"/>
    </w:rPr>
  </w:style>
  <w:style w:type="paragraph" w:customStyle="1" w:styleId="P1-StandPara">
    <w:name w:val="P1-Stand Para"/>
    <w:rsid w:val="00482E30"/>
    <w:pPr>
      <w:spacing w:line="360" w:lineRule="atLeast"/>
      <w:ind w:firstLine="1152"/>
      <w:jc w:val="both"/>
    </w:pPr>
    <w:rPr>
      <w:rFonts w:ascii="Arial" w:hAnsi="Arial" w:cs="Times New Roman"/>
      <w:sz w:val="20"/>
      <w:szCs w:val="20"/>
    </w:rPr>
  </w:style>
  <w:style w:type="paragraph" w:customStyle="1" w:styleId="Q1-FirstLevelQuestion">
    <w:name w:val="Q1-First Level Question"/>
    <w:rsid w:val="00482E30"/>
    <w:pPr>
      <w:tabs>
        <w:tab w:val="left" w:pos="720"/>
      </w:tabs>
      <w:spacing w:line="240" w:lineRule="atLeast"/>
      <w:ind w:left="720" w:hanging="720"/>
      <w:jc w:val="both"/>
    </w:pPr>
    <w:rPr>
      <w:rFonts w:ascii="Arial" w:hAnsi="Arial" w:cs="Times New Roman"/>
      <w:sz w:val="20"/>
      <w:szCs w:val="20"/>
    </w:rPr>
  </w:style>
  <w:style w:type="paragraph" w:customStyle="1" w:styleId="Q2-SecondLevelQuestion">
    <w:name w:val="Q2-Second Level Question"/>
    <w:rsid w:val="00482E30"/>
    <w:pPr>
      <w:tabs>
        <w:tab w:val="left" w:pos="1440"/>
      </w:tabs>
      <w:spacing w:line="240" w:lineRule="atLeast"/>
      <w:ind w:left="1440" w:hanging="720"/>
      <w:jc w:val="both"/>
    </w:pPr>
    <w:rPr>
      <w:rFonts w:ascii="Arial" w:hAnsi="Arial" w:cs="Times New Roman"/>
      <w:sz w:val="20"/>
      <w:szCs w:val="20"/>
    </w:rPr>
  </w:style>
  <w:style w:type="paragraph" w:customStyle="1" w:styleId="SL-FlLftSgl">
    <w:name w:val="SL-Fl Lft Sgl"/>
    <w:rsid w:val="00482E30"/>
    <w:pPr>
      <w:spacing w:line="240" w:lineRule="atLeast"/>
      <w:jc w:val="both"/>
    </w:pPr>
    <w:rPr>
      <w:rFonts w:ascii="Arial" w:hAnsi="Arial" w:cs="Times New Roman"/>
      <w:sz w:val="20"/>
      <w:szCs w:val="20"/>
    </w:rPr>
  </w:style>
  <w:style w:type="paragraph" w:customStyle="1" w:styleId="SP-SglSpPara">
    <w:name w:val="SP-Sgl Sp Para"/>
    <w:rsid w:val="00482E30"/>
    <w:pPr>
      <w:spacing w:line="240" w:lineRule="atLeast"/>
      <w:ind w:firstLine="576"/>
      <w:jc w:val="both"/>
    </w:pPr>
    <w:rPr>
      <w:rFonts w:ascii="Arial" w:hAnsi="Arial" w:cs="Times New Roman"/>
      <w:sz w:val="20"/>
      <w:szCs w:val="20"/>
    </w:rPr>
  </w:style>
  <w:style w:type="paragraph" w:customStyle="1" w:styleId="Y0-YNHead">
    <w:name w:val="Y0-Y/N Head"/>
    <w:rsid w:val="00482E30"/>
    <w:pPr>
      <w:tabs>
        <w:tab w:val="center" w:pos="7632"/>
        <w:tab w:val="center" w:pos="8352"/>
        <w:tab w:val="center" w:pos="9072"/>
      </w:tabs>
      <w:spacing w:line="240" w:lineRule="atLeast"/>
      <w:ind w:left="7200"/>
    </w:pPr>
    <w:rPr>
      <w:rFonts w:ascii="Arial" w:hAnsi="Arial" w:cs="Times New Roman"/>
      <w:sz w:val="20"/>
      <w:szCs w:val="20"/>
      <w:u w:val="words"/>
    </w:rPr>
  </w:style>
  <w:style w:type="paragraph" w:customStyle="1" w:styleId="Y1-YN1stLeader">
    <w:name w:val="Y1-Y/N 1st Leader"/>
    <w:rsid w:val="00482E30"/>
    <w:pPr>
      <w:tabs>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2-YN1stLine">
    <w:name w:val="Y2-Y/N 1st Line"/>
    <w:uiPriority w:val="99"/>
    <w:rsid w:val="00482E30"/>
    <w:pPr>
      <w:tabs>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3-YNTabLeader">
    <w:name w:val="Y3-Y/N Tab Leader"/>
    <w:uiPriority w:val="99"/>
    <w:rsid w:val="00AE4BCE"/>
    <w:pPr>
      <w:tabs>
        <w:tab w:val="left" w:pos="1872"/>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4-YNTabLine">
    <w:name w:val="Y4-Y/N Tab Line"/>
    <w:uiPriority w:val="99"/>
    <w:rsid w:val="00AE4BCE"/>
    <w:pPr>
      <w:tabs>
        <w:tab w:val="left" w:pos="1872"/>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5-YN2ndLeader">
    <w:name w:val="Y5-Y/N 2nd Leader"/>
    <w:uiPriority w:val="99"/>
    <w:rsid w:val="00AE4BCE"/>
    <w:pPr>
      <w:tabs>
        <w:tab w:val="right" w:leader="dot"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Y6-YN2ndLine">
    <w:name w:val="Y6-Y/N 2nd Line"/>
    <w:uiPriority w:val="99"/>
    <w:rsid w:val="00AE4BCE"/>
    <w:pPr>
      <w:tabs>
        <w:tab w:val="right" w:leader="underscore"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C3-CtrSp12">
    <w:name w:val="C3-Ctr Sp&amp;1/2"/>
    <w:basedOn w:val="Normal"/>
    <w:uiPriority w:val="99"/>
    <w:rsid w:val="00482E30"/>
    <w:pPr>
      <w:keepLines/>
      <w:jc w:val="center"/>
    </w:pPr>
  </w:style>
  <w:style w:type="paragraph" w:customStyle="1" w:styleId="CT-ContractInformation">
    <w:name w:val="CT-Contract Information"/>
    <w:basedOn w:val="Normal"/>
    <w:uiPriority w:val="99"/>
    <w:rsid w:val="00AE4BCE"/>
    <w:pPr>
      <w:tabs>
        <w:tab w:val="left" w:pos="2232"/>
      </w:tabs>
      <w:spacing w:line="240" w:lineRule="exact"/>
    </w:pPr>
    <w:rPr>
      <w:vanish/>
    </w:rPr>
  </w:style>
  <w:style w:type="paragraph" w:customStyle="1" w:styleId="E1-Equation">
    <w:name w:val="E1-Equation"/>
    <w:basedOn w:val="Normal"/>
    <w:uiPriority w:val="99"/>
    <w:rsid w:val="00AE4BCE"/>
    <w:pPr>
      <w:tabs>
        <w:tab w:val="center" w:pos="4680"/>
        <w:tab w:val="right" w:pos="9360"/>
      </w:tabs>
    </w:pPr>
  </w:style>
  <w:style w:type="paragraph" w:customStyle="1" w:styleId="E2-Equation">
    <w:name w:val="E2-Equation"/>
    <w:basedOn w:val="Normal"/>
    <w:uiPriority w:val="99"/>
    <w:rsid w:val="00AE4BCE"/>
    <w:pPr>
      <w:tabs>
        <w:tab w:val="right" w:pos="1152"/>
        <w:tab w:val="center" w:pos="1440"/>
        <w:tab w:val="left" w:pos="1728"/>
      </w:tabs>
      <w:ind w:left="1728" w:hanging="1728"/>
    </w:pPr>
  </w:style>
  <w:style w:type="paragraph" w:customStyle="1" w:styleId="Header-1">
    <w:name w:val="Header-1"/>
    <w:basedOn w:val="Heading1"/>
    <w:uiPriority w:val="99"/>
    <w:rsid w:val="00482E30"/>
    <w:pPr>
      <w:spacing w:line="240" w:lineRule="atLeast"/>
      <w:ind w:left="0" w:firstLine="0"/>
      <w:jc w:val="right"/>
    </w:pPr>
  </w:style>
  <w:style w:type="paragraph" w:customStyle="1" w:styleId="Heading0">
    <w:name w:val="Heading 0"/>
    <w:aliases w:val="H0-Chap Head"/>
    <w:basedOn w:val="Heading1"/>
    <w:uiPriority w:val="99"/>
    <w:rsid w:val="00482E30"/>
    <w:pPr>
      <w:ind w:left="0" w:firstLine="0"/>
      <w:jc w:val="right"/>
    </w:pPr>
    <w:rPr>
      <w:sz w:val="40"/>
    </w:rPr>
  </w:style>
  <w:style w:type="paragraph" w:customStyle="1" w:styleId="L1-FlLSp12">
    <w:name w:val="L1-FlL Sp&amp;1/2"/>
    <w:basedOn w:val="Normal"/>
    <w:rsid w:val="00482E30"/>
    <w:pPr>
      <w:tabs>
        <w:tab w:val="left" w:pos="1152"/>
      </w:tabs>
    </w:pPr>
  </w:style>
  <w:style w:type="paragraph" w:customStyle="1" w:styleId="N4-4thBullet">
    <w:name w:val="N4-4th Bullet"/>
    <w:basedOn w:val="Normal"/>
    <w:uiPriority w:val="99"/>
    <w:rsid w:val="00482E30"/>
    <w:pPr>
      <w:numPr>
        <w:numId w:val="1"/>
      </w:numPr>
      <w:spacing w:after="240"/>
    </w:pPr>
  </w:style>
  <w:style w:type="paragraph" w:customStyle="1" w:styleId="N5-5thBullet">
    <w:name w:val="N5-5th Bullet"/>
    <w:basedOn w:val="Normal"/>
    <w:uiPriority w:val="99"/>
    <w:rsid w:val="00482E30"/>
    <w:pPr>
      <w:tabs>
        <w:tab w:val="left" w:pos="3456"/>
      </w:tabs>
      <w:spacing w:after="240"/>
      <w:ind w:left="3456" w:hanging="576"/>
    </w:pPr>
  </w:style>
  <w:style w:type="paragraph" w:customStyle="1" w:styleId="N6-DateInd">
    <w:name w:val="N6-Date Ind."/>
    <w:basedOn w:val="Normal"/>
    <w:uiPriority w:val="99"/>
    <w:rsid w:val="00482E30"/>
    <w:pPr>
      <w:tabs>
        <w:tab w:val="left" w:pos="4910"/>
      </w:tabs>
      <w:ind w:left="4910"/>
    </w:pPr>
  </w:style>
  <w:style w:type="paragraph" w:customStyle="1" w:styleId="N7-3Block">
    <w:name w:val="N7-3&quot; Block"/>
    <w:basedOn w:val="Normal"/>
    <w:uiPriority w:val="99"/>
    <w:rsid w:val="00482E30"/>
    <w:pPr>
      <w:tabs>
        <w:tab w:val="left" w:pos="1152"/>
      </w:tabs>
      <w:ind w:left="1152" w:right="1152"/>
    </w:pPr>
  </w:style>
  <w:style w:type="paragraph" w:customStyle="1" w:styleId="N8-QxQBlock">
    <w:name w:val="N8-QxQ Block"/>
    <w:basedOn w:val="Normal"/>
    <w:uiPriority w:val="99"/>
    <w:rsid w:val="00482E30"/>
    <w:pPr>
      <w:tabs>
        <w:tab w:val="left" w:pos="1152"/>
      </w:tabs>
      <w:spacing w:after="360"/>
      <w:ind w:left="1152" w:hanging="1152"/>
    </w:pPr>
  </w:style>
  <w:style w:type="paragraph" w:customStyle="1" w:styleId="R0-FLLftSglBoldItalic">
    <w:name w:val="R0-FL Lft Sgl Bold Italic"/>
    <w:basedOn w:val="Heading1"/>
    <w:uiPriority w:val="99"/>
    <w:rsid w:val="00482E30"/>
    <w:pPr>
      <w:spacing w:line="240" w:lineRule="atLeast"/>
      <w:ind w:left="0" w:firstLine="0"/>
    </w:pPr>
    <w:rPr>
      <w:rFonts w:cs="Times New Roman Bold"/>
      <w:i/>
      <w:sz w:val="24"/>
    </w:rPr>
  </w:style>
  <w:style w:type="paragraph" w:customStyle="1" w:styleId="R1-ResPara">
    <w:name w:val="R1-Res. Para"/>
    <w:basedOn w:val="Normal"/>
    <w:uiPriority w:val="99"/>
    <w:rsid w:val="00482E30"/>
    <w:pPr>
      <w:ind w:left="288"/>
    </w:pPr>
  </w:style>
  <w:style w:type="paragraph" w:customStyle="1" w:styleId="R2-ResBullet">
    <w:name w:val="R2-Res Bullet"/>
    <w:basedOn w:val="Normal"/>
    <w:uiPriority w:val="99"/>
    <w:rsid w:val="00482E30"/>
    <w:pPr>
      <w:tabs>
        <w:tab w:val="left" w:pos="720"/>
      </w:tabs>
      <w:ind w:left="720" w:hanging="432"/>
    </w:pPr>
  </w:style>
  <w:style w:type="paragraph" w:customStyle="1" w:styleId="RF-Reference">
    <w:name w:val="RF-Reference"/>
    <w:basedOn w:val="Normal"/>
    <w:uiPriority w:val="99"/>
    <w:rsid w:val="00482E30"/>
    <w:pPr>
      <w:spacing w:line="240" w:lineRule="exact"/>
      <w:ind w:left="216" w:hanging="216"/>
    </w:pPr>
  </w:style>
  <w:style w:type="paragraph" w:customStyle="1" w:styleId="RH-SglSpHead">
    <w:name w:val="RH-Sgl Sp Head"/>
    <w:basedOn w:val="Heading1"/>
    <w:next w:val="Normal"/>
    <w:uiPriority w:val="99"/>
    <w:rsid w:val="00482E30"/>
    <w:pPr>
      <w:pBdr>
        <w:bottom w:val="single" w:sz="24" w:space="1" w:color="AFBED9"/>
      </w:pBdr>
      <w:spacing w:after="480" w:line="360" w:lineRule="exact"/>
      <w:ind w:left="0" w:firstLine="0"/>
    </w:pPr>
    <w:rPr>
      <w:sz w:val="36"/>
      <w:u w:color="324162"/>
    </w:rPr>
  </w:style>
  <w:style w:type="paragraph" w:customStyle="1" w:styleId="RL-FlLftSgl">
    <w:name w:val="RL-Fl Lft Sgl"/>
    <w:basedOn w:val="Heading1"/>
    <w:uiPriority w:val="99"/>
    <w:rsid w:val="00482E30"/>
    <w:pPr>
      <w:spacing w:line="240" w:lineRule="atLeast"/>
      <w:ind w:left="0" w:firstLine="0"/>
    </w:pPr>
    <w:rPr>
      <w:sz w:val="24"/>
    </w:rPr>
  </w:style>
  <w:style w:type="paragraph" w:customStyle="1" w:styleId="SH-SglSpHead">
    <w:name w:val="SH-Sgl Sp Head"/>
    <w:basedOn w:val="Heading1"/>
    <w:uiPriority w:val="99"/>
    <w:rsid w:val="00482E30"/>
    <w:pPr>
      <w:tabs>
        <w:tab w:val="left" w:pos="576"/>
      </w:tabs>
      <w:spacing w:line="240" w:lineRule="atLeast"/>
      <w:ind w:left="576" w:hanging="576"/>
    </w:pPr>
    <w:rPr>
      <w:rFonts w:cs="Times New Roman Bold"/>
      <w:sz w:val="24"/>
    </w:rPr>
  </w:style>
  <w:style w:type="paragraph" w:customStyle="1" w:styleId="SU-FlLftUndln">
    <w:name w:val="SU-Fl Lft Undln"/>
    <w:basedOn w:val="Normal"/>
    <w:rsid w:val="00AE4BCE"/>
    <w:pPr>
      <w:keepNext/>
      <w:spacing w:line="240" w:lineRule="exact"/>
      <w:jc w:val="left"/>
    </w:pPr>
    <w:rPr>
      <w:rFonts w:ascii="Garamond" w:hAnsi="Garamond"/>
      <w:sz w:val="24"/>
      <w:u w:val="single"/>
    </w:rPr>
  </w:style>
  <w:style w:type="paragraph" w:customStyle="1" w:styleId="T0-ChapPgHd">
    <w:name w:val="T0-Chap/Pg Hd"/>
    <w:basedOn w:val="Normal"/>
    <w:uiPriority w:val="99"/>
    <w:rsid w:val="00482E30"/>
    <w:pPr>
      <w:tabs>
        <w:tab w:val="left" w:pos="8640"/>
      </w:tabs>
    </w:pPr>
    <w:rPr>
      <w:rFonts w:ascii="Franklin Gothic Medium" w:hAnsi="Franklin Gothic Medium"/>
      <w:szCs w:val="24"/>
      <w:u w:val="words"/>
    </w:rPr>
  </w:style>
  <w:style w:type="table" w:customStyle="1" w:styleId="TableWestatStandardFormat">
    <w:name w:val="Table Westat Standard Format"/>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paragraph" w:customStyle="1" w:styleId="TC-TableofContentsHeading">
    <w:name w:val="TC-Table of Contents Heading"/>
    <w:basedOn w:val="Heading1"/>
    <w:next w:val="T0-ChapPgHd"/>
    <w:rsid w:val="00482E30"/>
    <w:pPr>
      <w:pBdr>
        <w:bottom w:val="single" w:sz="24" w:space="1" w:color="AFBED7"/>
      </w:pBdr>
      <w:tabs>
        <w:tab w:val="clear" w:pos="1152"/>
      </w:tabs>
      <w:spacing w:after="720"/>
      <w:ind w:left="6869" w:firstLine="0"/>
      <w:jc w:val="center"/>
    </w:pPr>
  </w:style>
  <w:style w:type="paragraph" w:customStyle="1" w:styleId="TF-TblFN">
    <w:name w:val="TF-Tbl FN"/>
    <w:basedOn w:val="FootnoteText"/>
    <w:uiPriority w:val="99"/>
    <w:rsid w:val="00482E30"/>
    <w:rPr>
      <w:rFonts w:ascii="Franklin Gothic Medium" w:hAnsi="Franklin Gothic Medium"/>
    </w:rPr>
  </w:style>
  <w:style w:type="paragraph" w:customStyle="1" w:styleId="TH-TableHeading">
    <w:name w:val="TH-Table Heading"/>
    <w:basedOn w:val="Heading1"/>
    <w:uiPriority w:val="99"/>
    <w:rsid w:val="00482E30"/>
    <w:pPr>
      <w:spacing w:line="240" w:lineRule="atLeast"/>
      <w:ind w:left="0" w:firstLine="0"/>
      <w:jc w:val="center"/>
    </w:pPr>
  </w:style>
  <w:style w:type="paragraph" w:styleId="TOC1">
    <w:name w:val="toc 1"/>
    <w:basedOn w:val="Normal"/>
    <w:uiPriority w:val="39"/>
    <w:rsid w:val="00482E30"/>
    <w:pPr>
      <w:tabs>
        <w:tab w:val="left" w:pos="1440"/>
        <w:tab w:val="right" w:leader="dot" w:pos="8208"/>
        <w:tab w:val="left" w:pos="8640"/>
      </w:tabs>
      <w:ind w:left="1440" w:right="1800" w:hanging="1152"/>
    </w:pPr>
  </w:style>
  <w:style w:type="paragraph" w:styleId="TOC2">
    <w:name w:val="toc 2"/>
    <w:basedOn w:val="Normal"/>
    <w:uiPriority w:val="99"/>
    <w:rsid w:val="00482E30"/>
    <w:pPr>
      <w:tabs>
        <w:tab w:val="left" w:pos="2160"/>
        <w:tab w:val="right" w:leader="dot" w:pos="8208"/>
        <w:tab w:val="left" w:pos="8640"/>
      </w:tabs>
      <w:spacing w:line="240" w:lineRule="atLeast"/>
      <w:ind w:left="2160" w:right="1800" w:hanging="720"/>
      <w:jc w:val="left"/>
    </w:pPr>
    <w:rPr>
      <w:rFonts w:ascii="Garamond" w:hAnsi="Garamond"/>
      <w:sz w:val="24"/>
      <w:szCs w:val="22"/>
    </w:rPr>
  </w:style>
  <w:style w:type="paragraph" w:styleId="TOC3">
    <w:name w:val="toc 3"/>
    <w:basedOn w:val="Normal"/>
    <w:uiPriority w:val="99"/>
    <w:rsid w:val="00482E30"/>
    <w:pPr>
      <w:tabs>
        <w:tab w:val="left" w:pos="3024"/>
        <w:tab w:val="right" w:leader="dot" w:pos="8208"/>
        <w:tab w:val="left" w:pos="8640"/>
      </w:tabs>
      <w:spacing w:line="240" w:lineRule="atLeast"/>
      <w:ind w:left="3024" w:right="1800" w:hanging="864"/>
      <w:jc w:val="left"/>
    </w:pPr>
    <w:rPr>
      <w:rFonts w:ascii="Garamond" w:hAnsi="Garamond"/>
      <w:sz w:val="24"/>
    </w:rPr>
  </w:style>
  <w:style w:type="paragraph" w:styleId="TOC4">
    <w:name w:val="toc 4"/>
    <w:basedOn w:val="Normal"/>
    <w:uiPriority w:val="99"/>
    <w:rsid w:val="00AE4BCE"/>
    <w:pPr>
      <w:tabs>
        <w:tab w:val="left" w:pos="3888"/>
        <w:tab w:val="right" w:leader="dot" w:pos="8208"/>
        <w:tab w:val="left" w:pos="8640"/>
      </w:tabs>
      <w:ind w:left="3888" w:right="1800" w:hanging="864"/>
    </w:pPr>
  </w:style>
  <w:style w:type="paragraph" w:styleId="TOC5">
    <w:name w:val="toc 5"/>
    <w:basedOn w:val="Normal"/>
    <w:uiPriority w:val="99"/>
    <w:rsid w:val="00AE4BCE"/>
    <w:pPr>
      <w:tabs>
        <w:tab w:val="left" w:pos="1440"/>
        <w:tab w:val="right" w:leader="dot" w:pos="8208"/>
        <w:tab w:val="left" w:pos="8640"/>
      </w:tabs>
      <w:ind w:left="1440" w:right="1800" w:hanging="1152"/>
    </w:pPr>
  </w:style>
  <w:style w:type="paragraph" w:styleId="TOC6">
    <w:name w:val="toc 6"/>
    <w:basedOn w:val="Normal"/>
    <w:uiPriority w:val="99"/>
    <w:rsid w:val="00AE4BCE"/>
    <w:pPr>
      <w:tabs>
        <w:tab w:val="right" w:leader="dot" w:pos="8208"/>
        <w:tab w:val="left" w:pos="8640"/>
      </w:tabs>
      <w:ind w:left="288" w:right="1800"/>
      <w:jc w:val="left"/>
    </w:pPr>
    <w:rPr>
      <w:rFonts w:ascii="Garamond" w:hAnsi="Garamond"/>
      <w:sz w:val="24"/>
      <w:szCs w:val="22"/>
    </w:rPr>
  </w:style>
  <w:style w:type="paragraph" w:styleId="TOC7">
    <w:name w:val="toc 7"/>
    <w:basedOn w:val="Normal"/>
    <w:uiPriority w:val="99"/>
    <w:rsid w:val="00AE4BCE"/>
    <w:pPr>
      <w:tabs>
        <w:tab w:val="right" w:leader="dot" w:pos="8208"/>
        <w:tab w:val="left" w:pos="8640"/>
      </w:tabs>
      <w:ind w:left="1440" w:right="1800"/>
      <w:jc w:val="left"/>
    </w:pPr>
    <w:rPr>
      <w:rFonts w:ascii="Garamond" w:hAnsi="Garamond"/>
      <w:sz w:val="24"/>
      <w:szCs w:val="22"/>
    </w:rPr>
  </w:style>
  <w:style w:type="paragraph" w:styleId="TOC8">
    <w:name w:val="toc 8"/>
    <w:basedOn w:val="Normal"/>
    <w:uiPriority w:val="99"/>
    <w:rsid w:val="00AE4BCE"/>
    <w:pPr>
      <w:tabs>
        <w:tab w:val="right" w:leader="dot" w:pos="8208"/>
        <w:tab w:val="left" w:pos="8640"/>
      </w:tabs>
      <w:ind w:left="2160" w:right="1800"/>
      <w:jc w:val="left"/>
    </w:pPr>
    <w:rPr>
      <w:rFonts w:ascii="Garamond" w:hAnsi="Garamond"/>
      <w:sz w:val="24"/>
      <w:szCs w:val="22"/>
    </w:rPr>
  </w:style>
  <w:style w:type="paragraph" w:styleId="TOC9">
    <w:name w:val="toc 9"/>
    <w:basedOn w:val="Normal"/>
    <w:uiPriority w:val="99"/>
    <w:rsid w:val="00AE4BCE"/>
    <w:pPr>
      <w:tabs>
        <w:tab w:val="right" w:leader="dot" w:pos="8208"/>
        <w:tab w:val="left" w:pos="8640"/>
      </w:tabs>
      <w:ind w:left="3024" w:right="1800"/>
      <w:jc w:val="left"/>
    </w:pPr>
    <w:rPr>
      <w:rFonts w:ascii="Garamond" w:hAnsi="Garamond"/>
      <w:sz w:val="24"/>
      <w:szCs w:val="22"/>
    </w:rPr>
  </w:style>
  <w:style w:type="paragraph" w:customStyle="1" w:styleId="TT-TableTitle">
    <w:name w:val="TT-Table Title"/>
    <w:basedOn w:val="Heading1"/>
    <w:uiPriority w:val="99"/>
    <w:rsid w:val="00482E30"/>
    <w:pPr>
      <w:tabs>
        <w:tab w:val="left" w:pos="1440"/>
      </w:tabs>
      <w:spacing w:line="240" w:lineRule="atLeast"/>
      <w:ind w:left="1440" w:hanging="1440"/>
    </w:pPr>
    <w:rPr>
      <w:sz w:val="22"/>
    </w:rPr>
  </w:style>
  <w:style w:type="paragraph" w:customStyle="1" w:styleId="TX-TableText">
    <w:name w:val="TX-Table Text"/>
    <w:basedOn w:val="Normal"/>
    <w:uiPriority w:val="99"/>
    <w:rsid w:val="00482E30"/>
    <w:rPr>
      <w:rFonts w:ascii="Franklin Gothic Medium" w:hAnsi="Franklin Gothic Medium"/>
    </w:rPr>
  </w:style>
  <w:style w:type="character" w:styleId="Strong">
    <w:name w:val="Strong"/>
    <w:basedOn w:val="DefaultParagraphFont"/>
    <w:uiPriority w:val="99"/>
    <w:qFormat/>
    <w:rsid w:val="00482E30"/>
    <w:rPr>
      <w:rFonts w:cs="Times New Roman"/>
      <w:b/>
    </w:rPr>
  </w:style>
  <w:style w:type="paragraph" w:customStyle="1" w:styleId="CM17">
    <w:name w:val="CM17"/>
    <w:basedOn w:val="Default"/>
    <w:next w:val="Default"/>
    <w:uiPriority w:val="99"/>
    <w:rsid w:val="00AE4BCE"/>
    <w:rPr>
      <w:rFonts w:ascii="Arial" w:hAnsi="Arial" w:cs="Arial"/>
      <w:color w:val="auto"/>
    </w:rPr>
  </w:style>
  <w:style w:type="paragraph" w:customStyle="1" w:styleId="CM7">
    <w:name w:val="CM7"/>
    <w:basedOn w:val="Default"/>
    <w:next w:val="Default"/>
    <w:uiPriority w:val="99"/>
    <w:rsid w:val="00AE4BCE"/>
    <w:pPr>
      <w:spacing w:line="288" w:lineRule="atLeast"/>
    </w:pPr>
    <w:rPr>
      <w:rFonts w:ascii="Arial" w:hAnsi="Arial" w:cs="Arial"/>
      <w:color w:val="auto"/>
    </w:rPr>
  </w:style>
  <w:style w:type="paragraph" w:customStyle="1" w:styleId="CM8">
    <w:name w:val="CM8"/>
    <w:basedOn w:val="Default"/>
    <w:next w:val="Default"/>
    <w:uiPriority w:val="99"/>
    <w:rsid w:val="00AE4BCE"/>
    <w:pPr>
      <w:spacing w:line="288" w:lineRule="atLeast"/>
    </w:pPr>
    <w:rPr>
      <w:rFonts w:ascii="Arial" w:hAnsi="Arial" w:cs="Arial"/>
      <w:color w:val="auto"/>
    </w:rPr>
  </w:style>
  <w:style w:type="paragraph" w:customStyle="1" w:styleId="CM33">
    <w:name w:val="CM33"/>
    <w:basedOn w:val="Default"/>
    <w:next w:val="Default"/>
    <w:uiPriority w:val="99"/>
    <w:rsid w:val="00AE4BCE"/>
    <w:rPr>
      <w:rFonts w:ascii="Arial" w:hAnsi="Arial" w:cs="Arial"/>
      <w:color w:val="auto"/>
    </w:rPr>
  </w:style>
  <w:style w:type="paragraph" w:customStyle="1" w:styleId="CM21">
    <w:name w:val="CM21"/>
    <w:basedOn w:val="Default"/>
    <w:next w:val="Default"/>
    <w:uiPriority w:val="99"/>
    <w:rsid w:val="00AE4BCE"/>
    <w:rPr>
      <w:rFonts w:ascii="Arial" w:hAnsi="Arial" w:cs="Arial"/>
      <w:color w:val="auto"/>
    </w:rPr>
  </w:style>
  <w:style w:type="paragraph" w:customStyle="1" w:styleId="CM59">
    <w:name w:val="CM59"/>
    <w:basedOn w:val="Default"/>
    <w:next w:val="Default"/>
    <w:uiPriority w:val="99"/>
    <w:rsid w:val="00AE4BCE"/>
    <w:rPr>
      <w:color w:val="auto"/>
    </w:rPr>
  </w:style>
  <w:style w:type="character" w:customStyle="1" w:styleId="apple-style-span">
    <w:name w:val="apple-style-span"/>
    <w:basedOn w:val="DefaultParagraphFont"/>
    <w:uiPriority w:val="99"/>
    <w:rsid w:val="00AE4BCE"/>
    <w:rPr>
      <w:rFonts w:cs="Times New Roman"/>
    </w:rPr>
  </w:style>
  <w:style w:type="table" w:customStyle="1" w:styleId="PathT11">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Grid1">
    <w:name w:val="Table Grid1"/>
    <w:uiPriority w:val="99"/>
    <w:rsid w:val="00482E30"/>
    <w:rPr>
      <w:rFonts w:ascii="Times New Roman" w:hAnsi="Times New Roman" w:cs="Times New Roman"/>
      <w:sz w:val="20"/>
      <w:szCs w:val="20"/>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21">
    <w:name w:val="Table21"/>
    <w:uiPriority w:val="99"/>
    <w:rsid w:val="00482E30"/>
    <w:rPr>
      <w:rFonts w:ascii="Franklin Gothic Medium" w:hAnsi="Franklin Gothic Medium" w:cs="Times New Roman"/>
      <w:sz w:val="20"/>
      <w:szCs w:val="20"/>
    </w:rPr>
    <w:tblPr>
      <w:tblInd w:w="0"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CellMar>
        <w:top w:w="0" w:type="dxa"/>
        <w:left w:w="108" w:type="dxa"/>
        <w:bottom w:w="0" w:type="dxa"/>
        <w:right w:w="108" w:type="dxa"/>
      </w:tblCellMar>
    </w:tblPr>
    <w:tcPr>
      <w:shd w:val="clear" w:color="auto" w:fill="B8CCE4"/>
    </w:tcPr>
  </w:style>
  <w:style w:type="table" w:customStyle="1" w:styleId="PATHT110">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WestatStandardFormat1">
    <w:name w:val="Table Westat Standard Format1"/>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numbering" w:customStyle="1" w:styleId="Letteredlist1">
    <w:name w:val="Lettered list1"/>
    <w:rsid w:val="00482E30"/>
    <w:pPr>
      <w:numPr>
        <w:numId w:val="3"/>
      </w:numPr>
    </w:pPr>
  </w:style>
  <w:style w:type="numbering" w:customStyle="1" w:styleId="Letteredlist">
    <w:name w:val="Lettered list"/>
    <w:rsid w:val="00482E30"/>
    <w:pPr>
      <w:numPr>
        <w:numId w:val="2"/>
      </w:numPr>
    </w:pPr>
  </w:style>
  <w:style w:type="character" w:customStyle="1" w:styleId="Heading8Char">
    <w:name w:val="Heading 8 Char"/>
    <w:basedOn w:val="DefaultParagraphFont"/>
    <w:link w:val="Heading8"/>
    <w:uiPriority w:val="9"/>
    <w:rsid w:val="00482E30"/>
    <w:rPr>
      <w:rFonts w:asciiTheme="majorHAnsi" w:eastAsiaTheme="majorEastAsia" w:hAnsiTheme="majorHAnsi" w:cstheme="majorBidi"/>
      <w:sz w:val="20"/>
      <w:szCs w:val="20"/>
    </w:rPr>
  </w:style>
  <w:style w:type="character" w:customStyle="1" w:styleId="Heading9Char">
    <w:name w:val="Heading 9 Char"/>
    <w:basedOn w:val="DefaultParagraphFont"/>
    <w:link w:val="Heading9"/>
    <w:uiPriority w:val="9"/>
    <w:rsid w:val="00482E30"/>
    <w:rPr>
      <w:rFonts w:asciiTheme="majorHAnsi" w:eastAsiaTheme="majorEastAsia" w:hAnsiTheme="majorHAnsi" w:cstheme="majorBidi"/>
      <w:i/>
      <w:iCs/>
      <w:spacing w:val="5"/>
      <w:sz w:val="20"/>
      <w:szCs w:val="20"/>
    </w:rPr>
  </w:style>
  <w:style w:type="paragraph" w:styleId="Title">
    <w:name w:val="Title"/>
    <w:basedOn w:val="Normal"/>
    <w:next w:val="Normal"/>
    <w:link w:val="TitleChar"/>
    <w:uiPriority w:val="10"/>
    <w:qFormat/>
    <w:locked/>
    <w:rsid w:val="002A3C6E"/>
    <w:pPr>
      <w:spacing w:line="240" w:lineRule="auto"/>
      <w:contextualSpacing/>
    </w:pPr>
    <w:rPr>
      <w:rFonts w:ascii="Franklin Gothic Medium" w:eastAsiaTheme="majorEastAsia" w:hAnsi="Franklin Gothic Medium" w:cstheme="majorBidi"/>
      <w:spacing w:val="5"/>
      <w:sz w:val="52"/>
      <w:szCs w:val="52"/>
    </w:rPr>
  </w:style>
  <w:style w:type="character" w:customStyle="1" w:styleId="TitleChar">
    <w:name w:val="Title Char"/>
    <w:basedOn w:val="DefaultParagraphFont"/>
    <w:link w:val="Title"/>
    <w:uiPriority w:val="10"/>
    <w:rsid w:val="002A3C6E"/>
    <w:rPr>
      <w:rFonts w:ascii="Franklin Gothic Medium" w:eastAsiaTheme="majorEastAsia" w:hAnsi="Franklin Gothic Medium" w:cstheme="majorBidi"/>
      <w:spacing w:val="5"/>
      <w:sz w:val="52"/>
      <w:szCs w:val="52"/>
    </w:rPr>
  </w:style>
  <w:style w:type="paragraph" w:styleId="Subtitle">
    <w:name w:val="Subtitle"/>
    <w:basedOn w:val="Normal"/>
    <w:next w:val="Normal"/>
    <w:link w:val="SubtitleChar"/>
    <w:uiPriority w:val="11"/>
    <w:qFormat/>
    <w:locked/>
    <w:rsid w:val="00482E30"/>
    <w:pPr>
      <w:spacing w:after="600"/>
    </w:pPr>
    <w:rPr>
      <w:rFonts w:asciiTheme="majorHAnsi" w:eastAsiaTheme="majorEastAsia" w:hAnsiTheme="majorHAnsi" w:cstheme="majorBidi"/>
      <w:i/>
      <w:iCs/>
      <w:spacing w:val="13"/>
      <w:sz w:val="24"/>
      <w:szCs w:val="24"/>
    </w:rPr>
  </w:style>
  <w:style w:type="character" w:customStyle="1" w:styleId="SubtitleChar">
    <w:name w:val="Subtitle Char"/>
    <w:basedOn w:val="DefaultParagraphFont"/>
    <w:link w:val="Subtitle"/>
    <w:uiPriority w:val="11"/>
    <w:rsid w:val="00482E30"/>
    <w:rPr>
      <w:rFonts w:asciiTheme="majorHAnsi" w:eastAsiaTheme="majorEastAsia" w:hAnsiTheme="majorHAnsi" w:cstheme="majorBidi"/>
      <w:i/>
      <w:iCs/>
      <w:spacing w:val="13"/>
      <w:sz w:val="24"/>
      <w:szCs w:val="24"/>
    </w:rPr>
  </w:style>
  <w:style w:type="character" w:styleId="Emphasis">
    <w:name w:val="Emphasis"/>
    <w:uiPriority w:val="20"/>
    <w:qFormat/>
    <w:locked/>
    <w:rsid w:val="00482E30"/>
    <w:rPr>
      <w:b/>
      <w:bCs/>
      <w:i/>
      <w:iCs/>
      <w:spacing w:val="10"/>
      <w:bdr w:val="none" w:sz="0" w:space="0" w:color="auto"/>
      <w:shd w:val="clear" w:color="auto" w:fill="auto"/>
    </w:rPr>
  </w:style>
  <w:style w:type="paragraph" w:styleId="NoSpacing">
    <w:name w:val="No Spacing"/>
    <w:basedOn w:val="Normal"/>
    <w:uiPriority w:val="1"/>
    <w:qFormat/>
    <w:rsid w:val="00482E30"/>
    <w:pPr>
      <w:spacing w:line="240" w:lineRule="auto"/>
    </w:pPr>
  </w:style>
  <w:style w:type="paragraph" w:styleId="Quote">
    <w:name w:val="Quote"/>
    <w:basedOn w:val="Normal"/>
    <w:next w:val="Normal"/>
    <w:link w:val="QuoteChar"/>
    <w:uiPriority w:val="29"/>
    <w:qFormat/>
    <w:rsid w:val="00482E30"/>
    <w:pPr>
      <w:spacing w:before="200"/>
      <w:ind w:left="360" w:right="360"/>
    </w:pPr>
    <w:rPr>
      <w:i/>
      <w:iCs/>
    </w:rPr>
  </w:style>
  <w:style w:type="character" w:customStyle="1" w:styleId="QuoteChar">
    <w:name w:val="Quote Char"/>
    <w:basedOn w:val="DefaultParagraphFont"/>
    <w:link w:val="Quote"/>
    <w:uiPriority w:val="29"/>
    <w:rsid w:val="00482E30"/>
    <w:rPr>
      <w:rFonts w:ascii="Arial" w:hAnsi="Arial" w:cs="Times New Roman"/>
      <w:i/>
      <w:iCs/>
      <w:sz w:val="20"/>
      <w:szCs w:val="20"/>
    </w:rPr>
  </w:style>
  <w:style w:type="paragraph" w:styleId="IntenseQuote">
    <w:name w:val="Intense Quote"/>
    <w:basedOn w:val="Normal"/>
    <w:next w:val="Normal"/>
    <w:link w:val="IntenseQuoteChar"/>
    <w:uiPriority w:val="30"/>
    <w:qFormat/>
    <w:rsid w:val="00AE4BCE"/>
    <w:pPr>
      <w:pBdr>
        <w:bottom w:val="single" w:sz="4" w:space="1" w:color="auto"/>
      </w:pBdr>
      <w:spacing w:before="200" w:after="280"/>
      <w:ind w:left="1008" w:right="1152"/>
    </w:pPr>
    <w:rPr>
      <w:b/>
      <w:bCs/>
      <w:i/>
      <w:iCs/>
    </w:rPr>
  </w:style>
  <w:style w:type="character" w:customStyle="1" w:styleId="IntenseQuoteChar">
    <w:name w:val="Intense Quote Char"/>
    <w:basedOn w:val="DefaultParagraphFont"/>
    <w:link w:val="IntenseQuote"/>
    <w:uiPriority w:val="30"/>
    <w:rsid w:val="00AE4BCE"/>
    <w:rPr>
      <w:rFonts w:ascii="Arial" w:hAnsi="Arial" w:cs="Times New Roman"/>
      <w:b/>
      <w:bCs/>
      <w:i/>
      <w:iCs/>
      <w:sz w:val="20"/>
      <w:szCs w:val="20"/>
    </w:rPr>
  </w:style>
  <w:style w:type="character" w:styleId="SubtleEmphasis">
    <w:name w:val="Subtle Emphasis"/>
    <w:uiPriority w:val="19"/>
    <w:qFormat/>
    <w:rsid w:val="00482E30"/>
    <w:rPr>
      <w:i/>
      <w:iCs/>
    </w:rPr>
  </w:style>
  <w:style w:type="character" w:styleId="IntenseEmphasis">
    <w:name w:val="Intense Emphasis"/>
    <w:uiPriority w:val="21"/>
    <w:qFormat/>
    <w:rsid w:val="00AE4BCE"/>
    <w:rPr>
      <w:b/>
      <w:bCs/>
    </w:rPr>
  </w:style>
  <w:style w:type="character" w:styleId="SubtleReference">
    <w:name w:val="Subtle Reference"/>
    <w:uiPriority w:val="31"/>
    <w:qFormat/>
    <w:rsid w:val="00AE4BCE"/>
    <w:rPr>
      <w:smallCaps/>
    </w:rPr>
  </w:style>
  <w:style w:type="character" w:styleId="IntenseReference">
    <w:name w:val="Intense Reference"/>
    <w:uiPriority w:val="32"/>
    <w:qFormat/>
    <w:rsid w:val="00AE4BCE"/>
    <w:rPr>
      <w:smallCaps/>
      <w:spacing w:val="5"/>
      <w:u w:val="single"/>
    </w:rPr>
  </w:style>
  <w:style w:type="character" w:styleId="BookTitle">
    <w:name w:val="Book Title"/>
    <w:uiPriority w:val="33"/>
    <w:qFormat/>
    <w:rsid w:val="00482E30"/>
    <w:rPr>
      <w:i/>
      <w:iCs/>
      <w:smallCaps/>
      <w:spacing w:val="5"/>
    </w:rPr>
  </w:style>
  <w:style w:type="paragraph" w:styleId="TOCHeading">
    <w:name w:val="TOC Heading"/>
    <w:basedOn w:val="Heading1"/>
    <w:next w:val="Normal"/>
    <w:uiPriority w:val="39"/>
    <w:unhideWhenUsed/>
    <w:qFormat/>
    <w:rsid w:val="00482E30"/>
    <w:pPr>
      <w:outlineLvl w:val="9"/>
    </w:pPr>
  </w:style>
  <w:style w:type="paragraph" w:styleId="DocumentMap">
    <w:name w:val="Document Map"/>
    <w:basedOn w:val="Normal"/>
    <w:link w:val="DocumentMapChar"/>
    <w:uiPriority w:val="99"/>
    <w:semiHidden/>
    <w:unhideWhenUsed/>
    <w:locked/>
    <w:rsid w:val="00BF60A7"/>
    <w:pPr>
      <w:spacing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BF60A7"/>
    <w:rPr>
      <w:rFonts w:ascii="Tahoma" w:hAnsi="Tahoma" w:cs="Tahoma"/>
      <w:sz w:val="16"/>
      <w:szCs w:val="16"/>
    </w:rPr>
  </w:style>
  <w:style w:type="paragraph" w:customStyle="1" w:styleId="ResearchQuestionsHeading">
    <w:name w:val="Research Questions Heading"/>
    <w:basedOn w:val="Normal"/>
    <w:link w:val="ResearchQuestionsHeadingChar"/>
    <w:qFormat/>
    <w:rsid w:val="001E2B4C"/>
    <w:pPr>
      <w:keepNext/>
      <w:shd w:val="clear" w:color="auto" w:fill="DAEEF3" w:themeFill="accent5" w:themeFillTint="33"/>
      <w:spacing w:before="360" w:after="0" w:line="240" w:lineRule="auto"/>
      <w:jc w:val="left"/>
    </w:pPr>
    <w:rPr>
      <w:rFonts w:ascii="Gill Sans MT" w:hAnsi="Gill Sans MT" w:cs="Arial"/>
      <w:b/>
      <w:caps/>
      <w:color w:val="215868" w:themeColor="accent5" w:themeShade="80"/>
    </w:rPr>
  </w:style>
  <w:style w:type="paragraph" w:customStyle="1" w:styleId="ResearchQuestions">
    <w:name w:val="Research Questions"/>
    <w:basedOn w:val="Normal"/>
    <w:link w:val="ResearchQuestionsChar"/>
    <w:qFormat/>
    <w:rsid w:val="001E2B4C"/>
    <w:pPr>
      <w:shd w:val="clear" w:color="auto" w:fill="DAEEF3" w:themeFill="accent5" w:themeFillTint="33"/>
      <w:spacing w:after="0" w:line="240" w:lineRule="auto"/>
      <w:jc w:val="left"/>
    </w:pPr>
    <w:rPr>
      <w:rFonts w:ascii="Gill Sans MT" w:hAnsi="Gill Sans MT" w:cs="Arial"/>
      <w:color w:val="31849B" w:themeColor="accent5" w:themeShade="BF"/>
      <w:sz w:val="18"/>
    </w:rPr>
  </w:style>
  <w:style w:type="character" w:customStyle="1" w:styleId="ResearchQuestionsHeadingChar">
    <w:name w:val="Research Questions Heading Char"/>
    <w:basedOn w:val="DefaultParagraphFont"/>
    <w:link w:val="ResearchQuestionsHeading"/>
    <w:rsid w:val="001E2B4C"/>
    <w:rPr>
      <w:rFonts w:ascii="Gill Sans MT" w:hAnsi="Gill Sans MT"/>
      <w:b/>
      <w:caps/>
      <w:color w:val="215868" w:themeColor="accent5" w:themeShade="80"/>
      <w:sz w:val="20"/>
      <w:szCs w:val="20"/>
      <w:shd w:val="clear" w:color="auto" w:fill="DAEEF3" w:themeFill="accent5" w:themeFillTint="33"/>
    </w:rPr>
  </w:style>
  <w:style w:type="paragraph" w:customStyle="1" w:styleId="Probes">
    <w:name w:val="Probes"/>
    <w:basedOn w:val="Normal"/>
    <w:link w:val="ProbesChar"/>
    <w:qFormat/>
    <w:rsid w:val="001E2B4C"/>
    <w:pPr>
      <w:spacing w:before="120" w:after="1080" w:line="240" w:lineRule="auto"/>
      <w:jc w:val="left"/>
    </w:pPr>
    <w:rPr>
      <w:b/>
      <w:color w:val="C00000"/>
    </w:rPr>
  </w:style>
  <w:style w:type="character" w:customStyle="1" w:styleId="ResearchQuestionsChar">
    <w:name w:val="Research Questions Char"/>
    <w:basedOn w:val="DefaultParagraphFont"/>
    <w:link w:val="ResearchQuestions"/>
    <w:rsid w:val="001E2B4C"/>
    <w:rPr>
      <w:rFonts w:ascii="Gill Sans MT" w:hAnsi="Gill Sans MT"/>
      <w:color w:val="31849B" w:themeColor="accent5" w:themeShade="BF"/>
      <w:sz w:val="18"/>
      <w:szCs w:val="20"/>
      <w:shd w:val="clear" w:color="auto" w:fill="DAEEF3" w:themeFill="accent5" w:themeFillTint="33"/>
    </w:rPr>
  </w:style>
  <w:style w:type="paragraph" w:customStyle="1" w:styleId="SkipInstruction">
    <w:name w:val="Skip Instruction"/>
    <w:basedOn w:val="ResearchQuestionsHeading"/>
    <w:link w:val="SkipInstructionChar"/>
    <w:qFormat/>
    <w:rsid w:val="001E2B4C"/>
    <w:pPr>
      <w:shd w:val="clear" w:color="auto" w:fill="auto"/>
    </w:pPr>
    <w:rPr>
      <w:rFonts w:ascii="Franklin Gothic Medium" w:hAnsi="Franklin Gothic Medium"/>
      <w:b w:val="0"/>
      <w:color w:val="E36C0A" w:themeColor="accent6" w:themeShade="BF"/>
      <w:sz w:val="24"/>
      <w:szCs w:val="24"/>
    </w:rPr>
  </w:style>
  <w:style w:type="character" w:customStyle="1" w:styleId="ProbesChar">
    <w:name w:val="Probes Char"/>
    <w:basedOn w:val="DefaultParagraphFont"/>
    <w:link w:val="Probes"/>
    <w:rsid w:val="001E2B4C"/>
    <w:rPr>
      <w:rFonts w:ascii="Arial" w:hAnsi="Arial" w:cs="Times New Roman"/>
      <w:b/>
      <w:color w:val="C00000"/>
      <w:sz w:val="20"/>
      <w:szCs w:val="20"/>
    </w:rPr>
  </w:style>
  <w:style w:type="character" w:customStyle="1" w:styleId="SkipInstructionChar">
    <w:name w:val="Skip Instruction Char"/>
    <w:basedOn w:val="ResearchQuestionsHeadingChar"/>
    <w:link w:val="SkipInstruction"/>
    <w:rsid w:val="001E2B4C"/>
    <w:rPr>
      <w:rFonts w:ascii="Franklin Gothic Medium" w:hAnsi="Franklin Gothic Medium"/>
      <w:b/>
      <w:caps/>
      <w:color w:val="E36C0A" w:themeColor="accent6" w:themeShade="BF"/>
      <w:sz w:val="24"/>
      <w:szCs w:val="24"/>
      <w:shd w:val="clear" w:color="auto" w:fill="DAEEF3" w:themeFill="accent5" w:themeFillTint="33"/>
    </w:rPr>
  </w:style>
  <w:style w:type="paragraph" w:customStyle="1" w:styleId="CATSNormal">
    <w:name w:val="CATS Normal"/>
    <w:basedOn w:val="Normal"/>
    <w:rsid w:val="00BB329F"/>
    <w:pPr>
      <w:spacing w:after="0" w:line="240" w:lineRule="atLeast"/>
      <w:ind w:firstLine="1152"/>
    </w:pPr>
    <w:rPr>
      <w:rFonts w:ascii="Times New Roman" w:hAnsi="Times New Roman"/>
      <w:sz w:val="24"/>
    </w:rPr>
  </w:style>
  <w:style w:type="paragraph" w:customStyle="1" w:styleId="IerInstructions">
    <w:name w:val="I'er Instructions"/>
    <w:basedOn w:val="Normal"/>
    <w:link w:val="IerInstructionsChar"/>
    <w:rsid w:val="007610C8"/>
    <w:pPr>
      <w:spacing w:after="240" w:line="240" w:lineRule="auto"/>
      <w:jc w:val="left"/>
    </w:pPr>
    <w:rPr>
      <w:rFonts w:eastAsia="Calibri"/>
      <w:b/>
      <w:sz w:val="24"/>
      <w:szCs w:val="22"/>
    </w:rPr>
  </w:style>
  <w:style w:type="character" w:customStyle="1" w:styleId="IerInstructionsChar">
    <w:name w:val="I'er Instructions Char"/>
    <w:basedOn w:val="DefaultParagraphFont"/>
    <w:link w:val="IerInstructions"/>
    <w:rsid w:val="007610C8"/>
    <w:rPr>
      <w:rFonts w:ascii="Arial" w:eastAsia="Calibri" w:hAnsi="Arial" w:cs="Times New Roman"/>
      <w:b/>
      <w:sz w:val="24"/>
    </w:rPr>
  </w:style>
  <w:style w:type="paragraph" w:customStyle="1" w:styleId="InterviewerHelp">
    <w:name w:val="Interviewer Help"/>
    <w:basedOn w:val="Normal"/>
    <w:link w:val="InterviewerHelpChar"/>
    <w:qFormat/>
    <w:rsid w:val="00CE5589"/>
    <w:pPr>
      <w:keepLines/>
      <w:spacing w:after="240" w:line="240" w:lineRule="auto"/>
      <w:ind w:left="720"/>
      <w:jc w:val="left"/>
    </w:pPr>
    <w:rPr>
      <w:rFonts w:cs="Arial"/>
      <w:b/>
      <w:color w:val="9BBB59" w:themeColor="accent3"/>
      <w:sz w:val="24"/>
    </w:rPr>
  </w:style>
  <w:style w:type="character" w:customStyle="1" w:styleId="InterviewerHelpChar">
    <w:name w:val="Interviewer Help Char"/>
    <w:basedOn w:val="DefaultParagraphFont"/>
    <w:link w:val="InterviewerHelp"/>
    <w:rsid w:val="00CE5589"/>
    <w:rPr>
      <w:rFonts w:ascii="Arial" w:hAnsi="Arial"/>
      <w:b/>
      <w:color w:val="9BBB59" w:themeColor="accent3"/>
      <w:sz w:val="24"/>
      <w:szCs w:val="20"/>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Times New Roman" w:hAnsi="Calibri" w:cs="Arial"/>
        <w:sz w:val="22"/>
        <w:szCs w:val="22"/>
        <w:lang w:val="en-US" w:eastAsia="en-US" w:bidi="ar-SA"/>
      </w:rPr>
    </w:rPrDefault>
    <w:pPrDefault/>
  </w:docDefaults>
  <w:latentStyles w:defLockedState="1" w:defUIPriority="99" w:defSemiHidden="1" w:defUnhideWhenUsed="1" w:defQFormat="0" w:count="267">
    <w:lsdException w:name="Normal" w:semiHidden="0" w:uiPriority="0" w:unhideWhenUsed="0" w:qFormat="1"/>
    <w:lsdException w:name="heading 1" w:semiHidden="0" w:uiPriority="0" w:unhideWhenUsed="0" w:qFormat="1"/>
    <w:lsdException w:name="heading 2" w:semiHidden="0" w:uiPriority="0" w:unhideWhenUsed="0" w:qFormat="1"/>
    <w:lsdException w:name="heading 3" w:semiHidden="0" w:uiPriority="0" w:unhideWhenUsed="0" w:qFormat="1"/>
    <w:lsdException w:name="heading 4" w:semiHidden="0" w:uiPriority="0" w:unhideWhenUsed="0" w:qFormat="1"/>
    <w:lsdException w:name="heading 5" w:semiHidden="0" w:uiPriority="0" w:unhideWhenUsed="0" w:qFormat="1"/>
    <w:lsdException w:name="heading 6" w:semiHidden="0" w:uiPriority="0" w:unhideWhenUsed="0" w:qFormat="1"/>
    <w:lsdException w:name="heading 7" w:semiHidden="0" w:uiPriority="0" w:unhideWhenUsed="0" w:qFormat="1"/>
    <w:lsdException w:name="heading 8" w:uiPriority="9" w:qFormat="1"/>
    <w:lsdException w:name="heading 9" w:uiPriority="9" w:qFormat="1"/>
    <w:lsdException w:name="toc 1" w:uiPriority="39"/>
    <w:lsdException w:name="footnote text" w:uiPriority="0"/>
    <w:lsdException w:name="annotation text" w:uiPriority="0"/>
    <w:lsdException w:name="caption" w:uiPriority="35" w:qFormat="1"/>
    <w:lsdException w:name="annotation reference" w:uiPriority="0"/>
    <w:lsdException w:name="page number" w:uiPriority="0"/>
    <w:lsdException w:name="Title" w:semiHidden="0" w:uiPriority="10" w:unhideWhenUsed="0" w:qFormat="1"/>
    <w:lsdException w:name="Default Paragraph Font" w:uiPriority="1"/>
    <w:lsdException w:name="Body Text" w:uiPriority="0"/>
    <w:lsdException w:name="Body Text Indent" w:uiPriority="0"/>
    <w:lsdException w:name="Subtitle" w:semiHidden="0" w:uiPriority="11" w:unhideWhenUsed="0" w:qFormat="1"/>
    <w:lsdException w:name="Body Text 3" w:uiPriority="0"/>
    <w:lsdException w:name="Body Text Indent 2" w:uiPriority="0"/>
    <w:lsdException w:name="Body Text Indent 3" w:uiPriority="0"/>
    <w:lsdException w:name="Strong" w:semiHidden="0" w:unhideWhenUsed="0" w:qFormat="1"/>
    <w:lsdException w:name="Emphasis" w:semiHidden="0" w:uiPriority="20" w:unhideWhenUsed="0" w:qFormat="1"/>
    <w:lsdException w:name="Normal (Web)" w:uiPriority="0"/>
    <w:lsdException w:name="annotation subject" w:uiPriority="0"/>
    <w:lsdException w:name="Table Grid" w:semiHidden="0" w:uiPriority="59" w:unhideWhenUsed="0"/>
    <w:lsdException w:name="Placeholder Text" w:locked="0" w:unhideWhenUsed="0"/>
    <w:lsdException w:name="No Spacing" w:locked="0" w:semiHidden="0" w:uiPriority="1"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2A3C6E"/>
    <w:pPr>
      <w:spacing w:after="120" w:line="360" w:lineRule="atLeast"/>
      <w:jc w:val="both"/>
    </w:pPr>
    <w:rPr>
      <w:rFonts w:ascii="Arial" w:hAnsi="Arial" w:cs="Times New Roman"/>
      <w:sz w:val="20"/>
      <w:szCs w:val="20"/>
    </w:rPr>
  </w:style>
  <w:style w:type="paragraph" w:styleId="Heading1">
    <w:name w:val="heading 1"/>
    <w:aliases w:val="H1-Sec.Head"/>
    <w:basedOn w:val="Normal"/>
    <w:next w:val="Normal"/>
    <w:link w:val="Heading1Char"/>
    <w:qFormat/>
    <w:rsid w:val="001E2B4C"/>
    <w:pPr>
      <w:keepNext/>
      <w:tabs>
        <w:tab w:val="left" w:pos="1152"/>
      </w:tabs>
      <w:spacing w:before="480" w:after="0"/>
      <w:ind w:left="1152" w:hanging="1152"/>
      <w:jc w:val="left"/>
      <w:outlineLvl w:val="0"/>
    </w:pPr>
    <w:rPr>
      <w:rFonts w:ascii="Franklin Gothic Medium" w:hAnsi="Franklin Gothic Medium"/>
      <w:color w:val="324162"/>
      <w:sz w:val="52"/>
      <w:szCs w:val="52"/>
    </w:rPr>
  </w:style>
  <w:style w:type="paragraph" w:styleId="Heading2">
    <w:name w:val="heading 2"/>
    <w:aliases w:val="H2-Sec. Head"/>
    <w:basedOn w:val="Heading1"/>
    <w:next w:val="Normal"/>
    <w:link w:val="Heading2Char"/>
    <w:autoRedefine/>
    <w:qFormat/>
    <w:rsid w:val="001A1E8F"/>
    <w:pPr>
      <w:spacing w:before="240" w:line="240" w:lineRule="auto"/>
      <w:ind w:left="0" w:firstLine="0"/>
      <w:outlineLvl w:val="1"/>
    </w:pPr>
    <w:rPr>
      <w:sz w:val="20"/>
    </w:rPr>
  </w:style>
  <w:style w:type="paragraph" w:styleId="Heading3">
    <w:name w:val="heading 3"/>
    <w:aliases w:val="H3-Sec. Head"/>
    <w:basedOn w:val="Heading2"/>
    <w:next w:val="Normal"/>
    <w:link w:val="Heading3Char"/>
    <w:autoRedefine/>
    <w:qFormat/>
    <w:rsid w:val="001E2B4C"/>
    <w:pPr>
      <w:outlineLvl w:val="2"/>
    </w:pPr>
    <w:rPr>
      <w:color w:val="auto"/>
      <w:sz w:val="24"/>
      <w:szCs w:val="24"/>
      <w:lang w:eastAsia="en-CA"/>
    </w:rPr>
  </w:style>
  <w:style w:type="paragraph" w:styleId="Heading4">
    <w:name w:val="heading 4"/>
    <w:aliases w:val="H4 Sec.Heading"/>
    <w:basedOn w:val="Normal"/>
    <w:next w:val="Normal"/>
    <w:link w:val="Heading4Char"/>
    <w:qFormat/>
    <w:rsid w:val="00482E30"/>
    <w:pPr>
      <w:keepNext/>
      <w:keepLines/>
      <w:spacing w:before="240" w:line="240" w:lineRule="atLeast"/>
      <w:jc w:val="center"/>
      <w:outlineLvl w:val="3"/>
    </w:pPr>
    <w:rPr>
      <w:b/>
    </w:rPr>
  </w:style>
  <w:style w:type="paragraph" w:styleId="Heading5">
    <w:name w:val="heading 5"/>
    <w:basedOn w:val="Normal"/>
    <w:next w:val="Normal"/>
    <w:link w:val="Heading5Char"/>
    <w:qFormat/>
    <w:rsid w:val="00482E30"/>
    <w:pPr>
      <w:keepLines/>
      <w:spacing w:before="360"/>
      <w:jc w:val="center"/>
      <w:outlineLvl w:val="4"/>
    </w:pPr>
  </w:style>
  <w:style w:type="paragraph" w:styleId="Heading6">
    <w:name w:val="heading 6"/>
    <w:basedOn w:val="Normal"/>
    <w:next w:val="Normal"/>
    <w:link w:val="Heading6Char"/>
    <w:qFormat/>
    <w:rsid w:val="00482E30"/>
    <w:pPr>
      <w:keepNext/>
      <w:spacing w:before="240" w:line="240" w:lineRule="atLeast"/>
      <w:jc w:val="center"/>
      <w:outlineLvl w:val="5"/>
    </w:pPr>
    <w:rPr>
      <w:b/>
      <w:caps/>
    </w:rPr>
  </w:style>
  <w:style w:type="paragraph" w:styleId="Heading7">
    <w:name w:val="heading 7"/>
    <w:basedOn w:val="Normal"/>
    <w:next w:val="Normal"/>
    <w:link w:val="Heading7Char"/>
    <w:qFormat/>
    <w:rsid w:val="00482E30"/>
    <w:pPr>
      <w:spacing w:before="240" w:after="60"/>
      <w:outlineLvl w:val="6"/>
    </w:pPr>
  </w:style>
  <w:style w:type="paragraph" w:styleId="Heading8">
    <w:name w:val="heading 8"/>
    <w:basedOn w:val="Normal"/>
    <w:next w:val="Normal"/>
    <w:link w:val="Heading8Char"/>
    <w:uiPriority w:val="9"/>
    <w:unhideWhenUsed/>
    <w:qFormat/>
    <w:locked/>
    <w:rsid w:val="00482E30"/>
    <w:pPr>
      <w:outlineLvl w:val="7"/>
    </w:pPr>
    <w:rPr>
      <w:rFonts w:asciiTheme="majorHAnsi" w:eastAsiaTheme="majorEastAsia" w:hAnsiTheme="majorHAnsi" w:cstheme="majorBidi"/>
    </w:rPr>
  </w:style>
  <w:style w:type="paragraph" w:styleId="Heading9">
    <w:name w:val="heading 9"/>
    <w:basedOn w:val="Normal"/>
    <w:next w:val="Normal"/>
    <w:link w:val="Heading9Char"/>
    <w:uiPriority w:val="9"/>
    <w:unhideWhenUsed/>
    <w:qFormat/>
    <w:locked/>
    <w:rsid w:val="00482E30"/>
    <w:pPr>
      <w:outlineLvl w:val="8"/>
    </w:pPr>
    <w:rPr>
      <w:rFonts w:asciiTheme="majorHAnsi" w:eastAsiaTheme="majorEastAsia" w:hAnsiTheme="majorHAnsi" w:cstheme="majorBidi"/>
      <w:i/>
      <w:iCs/>
      <w:spacing w:val="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Sec.Head Char"/>
    <w:basedOn w:val="DefaultParagraphFont"/>
    <w:link w:val="Heading1"/>
    <w:locked/>
    <w:rsid w:val="001E2B4C"/>
    <w:rPr>
      <w:rFonts w:ascii="Franklin Gothic Medium" w:hAnsi="Franklin Gothic Medium" w:cs="Times New Roman"/>
      <w:color w:val="324162"/>
      <w:sz w:val="52"/>
      <w:szCs w:val="52"/>
    </w:rPr>
  </w:style>
  <w:style w:type="character" w:customStyle="1" w:styleId="Heading2Char">
    <w:name w:val="Heading 2 Char"/>
    <w:aliases w:val="H2-Sec. Head Char"/>
    <w:basedOn w:val="DefaultParagraphFont"/>
    <w:link w:val="Heading2"/>
    <w:locked/>
    <w:rsid w:val="001A1E8F"/>
    <w:rPr>
      <w:rFonts w:ascii="Franklin Gothic Medium" w:hAnsi="Franklin Gothic Medium" w:cs="Times New Roman"/>
      <w:color w:val="324162"/>
      <w:sz w:val="20"/>
      <w:szCs w:val="20"/>
    </w:rPr>
  </w:style>
  <w:style w:type="character" w:customStyle="1" w:styleId="Heading3Char">
    <w:name w:val="Heading 3 Char"/>
    <w:aliases w:val="H3-Sec. Head Char"/>
    <w:basedOn w:val="DefaultParagraphFont"/>
    <w:link w:val="Heading3"/>
    <w:locked/>
    <w:rsid w:val="001E2B4C"/>
    <w:rPr>
      <w:rFonts w:ascii="Franklin Gothic Medium" w:hAnsi="Franklin Gothic Medium" w:cs="Times New Roman"/>
      <w:sz w:val="24"/>
      <w:szCs w:val="24"/>
      <w:lang w:eastAsia="en-CA"/>
    </w:rPr>
  </w:style>
  <w:style w:type="character" w:customStyle="1" w:styleId="Heading4Char">
    <w:name w:val="Heading 4 Char"/>
    <w:aliases w:val="H4 Sec.Heading Char"/>
    <w:basedOn w:val="DefaultParagraphFont"/>
    <w:link w:val="Heading4"/>
    <w:locked/>
    <w:rsid w:val="00482E30"/>
    <w:rPr>
      <w:rFonts w:ascii="Arial" w:hAnsi="Arial" w:cs="Times New Roman"/>
      <w:b/>
      <w:sz w:val="20"/>
      <w:szCs w:val="20"/>
    </w:rPr>
  </w:style>
  <w:style w:type="character" w:customStyle="1" w:styleId="Heading5Char">
    <w:name w:val="Heading 5 Char"/>
    <w:basedOn w:val="DefaultParagraphFont"/>
    <w:link w:val="Heading5"/>
    <w:locked/>
    <w:rsid w:val="00482E30"/>
    <w:rPr>
      <w:rFonts w:ascii="Arial" w:hAnsi="Arial" w:cs="Times New Roman"/>
      <w:sz w:val="20"/>
      <w:szCs w:val="20"/>
    </w:rPr>
  </w:style>
  <w:style w:type="character" w:customStyle="1" w:styleId="Heading6Char">
    <w:name w:val="Heading 6 Char"/>
    <w:basedOn w:val="DefaultParagraphFont"/>
    <w:link w:val="Heading6"/>
    <w:locked/>
    <w:rsid w:val="00482E30"/>
    <w:rPr>
      <w:rFonts w:ascii="Arial" w:hAnsi="Arial" w:cs="Times New Roman"/>
      <w:b/>
      <w:caps/>
      <w:sz w:val="20"/>
      <w:szCs w:val="20"/>
    </w:rPr>
  </w:style>
  <w:style w:type="character" w:customStyle="1" w:styleId="Heading7Char">
    <w:name w:val="Heading 7 Char"/>
    <w:basedOn w:val="DefaultParagraphFont"/>
    <w:link w:val="Heading7"/>
    <w:locked/>
    <w:rsid w:val="00482E30"/>
    <w:rPr>
      <w:rFonts w:ascii="Arial" w:hAnsi="Arial" w:cs="Times New Roman"/>
      <w:sz w:val="20"/>
      <w:szCs w:val="20"/>
    </w:rPr>
  </w:style>
  <w:style w:type="paragraph" w:customStyle="1" w:styleId="C4">
    <w:name w:val="C4"/>
    <w:basedOn w:val="Header"/>
    <w:autoRedefine/>
    <w:qFormat/>
    <w:rsid w:val="00AE4BCE"/>
    <w:pPr>
      <w:tabs>
        <w:tab w:val="clear" w:pos="9360"/>
        <w:tab w:val="center" w:pos="4320"/>
        <w:tab w:val="left" w:pos="7719"/>
        <w:tab w:val="right" w:pos="8640"/>
      </w:tabs>
      <w:jc w:val="center"/>
    </w:pPr>
    <w:rPr>
      <w:rFonts w:ascii="Arial" w:eastAsia="Times New Roman" w:hAnsi="Arial" w:cs="Times New Roman"/>
      <w:b/>
      <w:sz w:val="24"/>
      <w:szCs w:val="20"/>
    </w:rPr>
  </w:style>
  <w:style w:type="paragraph" w:styleId="Header">
    <w:name w:val="header"/>
    <w:basedOn w:val="Normal"/>
    <w:link w:val="Head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HeaderChar">
    <w:name w:val="Header Char"/>
    <w:basedOn w:val="DefaultParagraphFont"/>
    <w:link w:val="Header"/>
    <w:uiPriority w:val="99"/>
    <w:locked/>
    <w:rsid w:val="00482E30"/>
    <w:rPr>
      <w:rFonts w:asciiTheme="minorHAnsi" w:eastAsiaTheme="minorEastAsia" w:hAnsiTheme="minorHAnsi" w:cstheme="minorBidi"/>
    </w:rPr>
  </w:style>
  <w:style w:type="paragraph" w:customStyle="1" w:styleId="C5">
    <w:name w:val="C5"/>
    <w:basedOn w:val="Header"/>
    <w:autoRedefine/>
    <w:qFormat/>
    <w:rsid w:val="00AE4BCE"/>
    <w:pPr>
      <w:tabs>
        <w:tab w:val="clear" w:pos="4680"/>
        <w:tab w:val="clear" w:pos="9360"/>
        <w:tab w:val="center" w:pos="4320"/>
        <w:tab w:val="right" w:pos="8640"/>
      </w:tabs>
      <w:jc w:val="center"/>
    </w:pPr>
    <w:rPr>
      <w:rFonts w:ascii="Arial" w:eastAsia="Times New Roman" w:hAnsi="Arial" w:cs="Times New Roman"/>
      <w:sz w:val="20"/>
      <w:szCs w:val="20"/>
    </w:rPr>
  </w:style>
  <w:style w:type="paragraph" w:customStyle="1" w:styleId="PN2">
    <w:name w:val="PN2"/>
    <w:basedOn w:val="Normal"/>
    <w:autoRedefine/>
    <w:qFormat/>
    <w:rsid w:val="007B28D9"/>
    <w:pPr>
      <w:spacing w:line="240" w:lineRule="auto"/>
      <w:jc w:val="left"/>
    </w:pPr>
    <w:rPr>
      <w:rFonts w:cs="Arial"/>
    </w:rPr>
  </w:style>
  <w:style w:type="paragraph" w:styleId="BodyTextIndent2">
    <w:name w:val="Body Text Indent 2"/>
    <w:basedOn w:val="Normal"/>
    <w:link w:val="BodyTextIndent2Char"/>
    <w:unhideWhenUsed/>
    <w:rsid w:val="00AE4BCE"/>
    <w:pPr>
      <w:spacing w:line="480" w:lineRule="auto"/>
      <w:ind w:left="360"/>
      <w:jc w:val="left"/>
    </w:pPr>
    <w:rPr>
      <w:rFonts w:asciiTheme="minorHAnsi" w:eastAsiaTheme="minorEastAsia" w:hAnsiTheme="minorHAnsi" w:cstheme="minorBidi"/>
      <w:sz w:val="22"/>
      <w:szCs w:val="22"/>
    </w:rPr>
  </w:style>
  <w:style w:type="character" w:customStyle="1" w:styleId="BodyTextIndent2Char">
    <w:name w:val="Body Text Indent 2 Char"/>
    <w:basedOn w:val="DefaultParagraphFont"/>
    <w:link w:val="BodyTextIndent2"/>
    <w:locked/>
    <w:rsid w:val="00AE4BCE"/>
    <w:rPr>
      <w:rFonts w:asciiTheme="minorHAnsi" w:eastAsiaTheme="minorEastAsia" w:hAnsiTheme="minorHAnsi" w:cstheme="minorBidi"/>
    </w:rPr>
  </w:style>
  <w:style w:type="paragraph" w:customStyle="1" w:styleId="PN3">
    <w:name w:val="PN3"/>
    <w:basedOn w:val="Normal"/>
    <w:autoRedefine/>
    <w:qFormat/>
    <w:rsid w:val="00DA5A56"/>
    <w:pPr>
      <w:spacing w:after="0"/>
      <w:jc w:val="left"/>
    </w:pPr>
    <w:rPr>
      <w:rFonts w:cs="Arial"/>
      <w:b/>
      <w:color w:val="FF0000"/>
      <w:sz w:val="24"/>
      <w:szCs w:val="22"/>
    </w:rPr>
  </w:style>
  <w:style w:type="paragraph" w:customStyle="1" w:styleId="PN5">
    <w:name w:val="PN5"/>
    <w:basedOn w:val="PN3"/>
    <w:autoRedefine/>
    <w:qFormat/>
    <w:rsid w:val="00170203"/>
    <w:pPr>
      <w:contextualSpacing/>
      <w:jc w:val="center"/>
    </w:pPr>
    <w:rPr>
      <w:caps/>
    </w:rPr>
  </w:style>
  <w:style w:type="paragraph" w:styleId="Footer">
    <w:name w:val="footer"/>
    <w:basedOn w:val="Normal"/>
    <w:link w:val="Foot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FooterChar">
    <w:name w:val="Footer Char"/>
    <w:basedOn w:val="DefaultParagraphFont"/>
    <w:link w:val="Footer"/>
    <w:uiPriority w:val="99"/>
    <w:locked/>
    <w:rsid w:val="00482E30"/>
    <w:rPr>
      <w:rFonts w:asciiTheme="minorHAnsi" w:eastAsiaTheme="minorEastAsia" w:hAnsiTheme="minorHAnsi" w:cstheme="minorBidi"/>
    </w:rPr>
  </w:style>
  <w:style w:type="paragraph" w:customStyle="1" w:styleId="Default">
    <w:name w:val="Default"/>
    <w:link w:val="DefaultChar"/>
    <w:uiPriority w:val="99"/>
    <w:rsid w:val="00482E30"/>
    <w:pPr>
      <w:autoSpaceDE w:val="0"/>
      <w:autoSpaceDN w:val="0"/>
      <w:adjustRightInd w:val="0"/>
    </w:pPr>
    <w:rPr>
      <w:rFonts w:ascii="Times New Roman" w:hAnsi="Times New Roman" w:cs="Times New Roman"/>
      <w:color w:val="000000"/>
      <w:sz w:val="24"/>
      <w:szCs w:val="24"/>
    </w:rPr>
  </w:style>
  <w:style w:type="character" w:customStyle="1" w:styleId="DefaultChar">
    <w:name w:val="Default Char"/>
    <w:basedOn w:val="DefaultParagraphFont"/>
    <w:link w:val="Default"/>
    <w:uiPriority w:val="99"/>
    <w:locked/>
    <w:rsid w:val="00482E30"/>
    <w:rPr>
      <w:rFonts w:ascii="Times New Roman" w:hAnsi="Times New Roman" w:cs="Times New Roman"/>
      <w:color w:val="000000"/>
      <w:sz w:val="24"/>
      <w:szCs w:val="24"/>
    </w:rPr>
  </w:style>
  <w:style w:type="paragraph" w:styleId="PlainText">
    <w:name w:val="Plain Text"/>
    <w:basedOn w:val="Normal"/>
    <w:link w:val="PlainTextChar"/>
    <w:uiPriority w:val="99"/>
    <w:unhideWhenUsed/>
    <w:rsid w:val="00482E30"/>
    <w:pPr>
      <w:spacing w:line="240" w:lineRule="auto"/>
      <w:jc w:val="left"/>
    </w:pPr>
    <w:rPr>
      <w:rFonts w:ascii="Consolas" w:hAnsi="Consolas"/>
      <w:sz w:val="21"/>
      <w:szCs w:val="21"/>
    </w:rPr>
  </w:style>
  <w:style w:type="character" w:customStyle="1" w:styleId="PlainTextChar">
    <w:name w:val="Plain Text Char"/>
    <w:basedOn w:val="DefaultParagraphFont"/>
    <w:link w:val="PlainText"/>
    <w:uiPriority w:val="99"/>
    <w:locked/>
    <w:rsid w:val="00482E30"/>
    <w:rPr>
      <w:rFonts w:ascii="Consolas" w:hAnsi="Consolas" w:cs="Times New Roman"/>
      <w:sz w:val="21"/>
      <w:szCs w:val="21"/>
    </w:rPr>
  </w:style>
  <w:style w:type="paragraph" w:styleId="ListParagraph">
    <w:name w:val="List Paragraph"/>
    <w:basedOn w:val="Normal"/>
    <w:uiPriority w:val="34"/>
    <w:qFormat/>
    <w:rsid w:val="00482E30"/>
    <w:pPr>
      <w:spacing w:after="200" w:line="276" w:lineRule="auto"/>
      <w:ind w:left="720"/>
      <w:contextualSpacing/>
      <w:jc w:val="left"/>
    </w:pPr>
    <w:rPr>
      <w:rFonts w:ascii="Calibri" w:eastAsia="Calibri" w:hAnsi="Calibri"/>
      <w:sz w:val="22"/>
      <w:szCs w:val="22"/>
    </w:rPr>
  </w:style>
  <w:style w:type="table" w:customStyle="1" w:styleId="PathT1">
    <w:name w:val="PathT1"/>
    <w:basedOn w:val="TableNormal"/>
    <w:uiPriority w:val="99"/>
    <w:rsid w:val="00482E30"/>
    <w:rPr>
      <w:rFonts w:ascii="Times New Roman" w:hAnsi="Times New Roman" w:cs="Times New Roman"/>
      <w:sz w:val="20"/>
      <w:szCs w:val="20"/>
    </w:rPr>
    <w:tblPr/>
  </w:style>
  <w:style w:type="character" w:styleId="Hyperlink">
    <w:name w:val="Hyperlink"/>
    <w:basedOn w:val="DefaultParagraphFont"/>
    <w:uiPriority w:val="99"/>
    <w:unhideWhenUsed/>
    <w:rsid w:val="00482E30"/>
    <w:rPr>
      <w:rFonts w:cs="Times New Roman"/>
      <w:color w:val="0000FF"/>
      <w:u w:val="single"/>
    </w:rPr>
  </w:style>
  <w:style w:type="paragraph" w:styleId="BalloonText">
    <w:name w:val="Balloon Text"/>
    <w:basedOn w:val="Normal"/>
    <w:link w:val="BalloonTextChar"/>
    <w:uiPriority w:val="99"/>
    <w:unhideWhenUsed/>
    <w:rsid w:val="00AE4BCE"/>
    <w:pPr>
      <w:jc w:val="left"/>
    </w:pPr>
    <w:rPr>
      <w:rFonts w:ascii="Tahoma" w:eastAsiaTheme="minorEastAsia" w:hAnsi="Tahoma" w:cs="Tahoma"/>
      <w:sz w:val="16"/>
      <w:szCs w:val="16"/>
    </w:rPr>
  </w:style>
  <w:style w:type="character" w:customStyle="1" w:styleId="BalloonTextChar">
    <w:name w:val="Balloon Text Char"/>
    <w:basedOn w:val="DefaultParagraphFont"/>
    <w:link w:val="BalloonText"/>
    <w:uiPriority w:val="99"/>
    <w:locked/>
    <w:rsid w:val="00AE4BCE"/>
    <w:rPr>
      <w:rFonts w:ascii="Tahoma" w:eastAsiaTheme="minorEastAsia" w:hAnsi="Tahoma" w:cs="Tahoma"/>
      <w:sz w:val="16"/>
      <w:szCs w:val="16"/>
    </w:rPr>
  </w:style>
  <w:style w:type="paragraph" w:customStyle="1" w:styleId="PN6">
    <w:name w:val="PN6"/>
    <w:basedOn w:val="Normal"/>
    <w:autoRedefine/>
    <w:qFormat/>
    <w:rsid w:val="00482E30"/>
    <w:pPr>
      <w:spacing w:before="120" w:line="276" w:lineRule="auto"/>
      <w:jc w:val="left"/>
    </w:pPr>
    <w:rPr>
      <w:rFonts w:asciiTheme="minorHAnsi" w:eastAsiaTheme="minorEastAsia" w:hAnsiTheme="minorHAnsi" w:cstheme="minorBidi"/>
      <w:sz w:val="16"/>
      <w:szCs w:val="16"/>
    </w:rPr>
  </w:style>
  <w:style w:type="table" w:styleId="TableGrid">
    <w:name w:val="Table Grid"/>
    <w:basedOn w:val="TableNormal"/>
    <w:uiPriority w:val="59"/>
    <w:rsid w:val="00482E30"/>
    <w:rPr>
      <w:rFonts w:cs="Calibri"/>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rsid w:val="00482E30"/>
    <w:rPr>
      <w:rFonts w:ascii="Arial" w:hAnsi="Arial"/>
      <w:sz w:val="20"/>
    </w:rPr>
  </w:style>
  <w:style w:type="character" w:styleId="CommentReference">
    <w:name w:val="annotation reference"/>
    <w:basedOn w:val="DefaultParagraphFont"/>
    <w:rsid w:val="00AE4BCE"/>
    <w:rPr>
      <w:sz w:val="16"/>
      <w:szCs w:val="16"/>
    </w:rPr>
  </w:style>
  <w:style w:type="paragraph" w:styleId="CommentText">
    <w:name w:val="annotation text"/>
    <w:basedOn w:val="Normal"/>
    <w:link w:val="CommentTextChar"/>
    <w:rsid w:val="00AE4BCE"/>
  </w:style>
  <w:style w:type="character" w:customStyle="1" w:styleId="CommentTextChar">
    <w:name w:val="Comment Text Char"/>
    <w:basedOn w:val="DefaultParagraphFont"/>
    <w:link w:val="CommentText"/>
    <w:locked/>
    <w:rsid w:val="00AE4BCE"/>
    <w:rPr>
      <w:rFonts w:ascii="Arial" w:hAnsi="Arial" w:cs="Times New Roman"/>
      <w:sz w:val="20"/>
      <w:szCs w:val="20"/>
    </w:rPr>
  </w:style>
  <w:style w:type="paragraph" w:styleId="CommentSubject">
    <w:name w:val="annotation subject"/>
    <w:basedOn w:val="CommentText"/>
    <w:next w:val="CommentText"/>
    <w:link w:val="CommentSubjectChar"/>
    <w:rsid w:val="00AE4BCE"/>
    <w:rPr>
      <w:b/>
      <w:bCs/>
    </w:rPr>
  </w:style>
  <w:style w:type="character" w:customStyle="1" w:styleId="CommentSubjectChar">
    <w:name w:val="Comment Subject Char"/>
    <w:basedOn w:val="CommentTextChar"/>
    <w:link w:val="CommentSubject"/>
    <w:locked/>
    <w:rsid w:val="00AE4BCE"/>
    <w:rPr>
      <w:rFonts w:ascii="Arial" w:hAnsi="Arial" w:cs="Times New Roman"/>
      <w:b/>
      <w:bCs/>
      <w:sz w:val="20"/>
      <w:szCs w:val="20"/>
    </w:rPr>
  </w:style>
  <w:style w:type="paragraph" w:styleId="Revision">
    <w:name w:val="Revision"/>
    <w:hidden/>
    <w:uiPriority w:val="99"/>
    <w:semiHidden/>
    <w:rsid w:val="00482E30"/>
  </w:style>
  <w:style w:type="paragraph" w:customStyle="1" w:styleId="Style2">
    <w:name w:val="Style2"/>
    <w:basedOn w:val="Normal"/>
    <w:rsid w:val="00AE4BCE"/>
    <w:rPr>
      <w:rFonts w:ascii="Times New Roman" w:hAnsi="Times New Roman"/>
      <w:b/>
    </w:rPr>
  </w:style>
  <w:style w:type="paragraph" w:customStyle="1" w:styleId="Level2">
    <w:name w:val="Level 2"/>
    <w:basedOn w:val="Normal"/>
    <w:rsid w:val="00482E30"/>
    <w:rPr>
      <w:rFonts w:ascii="Times New Roman" w:hAnsi="Times New Roman"/>
    </w:rPr>
  </w:style>
  <w:style w:type="paragraph" w:customStyle="1" w:styleId="Style1">
    <w:name w:val="Style1"/>
    <w:basedOn w:val="Normal"/>
    <w:rsid w:val="00AE4BCE"/>
    <w:pPr>
      <w:tabs>
        <w:tab w:val="left" w:pos="0"/>
        <w:tab w:val="left" w:pos="720"/>
        <w:tab w:val="left" w:pos="1440"/>
      </w:tabs>
      <w:suppressAutoHyphens/>
    </w:pPr>
    <w:rPr>
      <w:rFonts w:ascii="Times New Roman" w:hAnsi="Times New Roman"/>
      <w:i/>
    </w:rPr>
  </w:style>
  <w:style w:type="paragraph" w:customStyle="1" w:styleId="HangingIndent">
    <w:name w:val="Hanging Indent"/>
    <w:basedOn w:val="Normal"/>
    <w:rsid w:val="00482E30"/>
    <w:pPr>
      <w:ind w:left="720" w:hanging="720"/>
    </w:pPr>
    <w:rPr>
      <w:rFonts w:ascii="Times New Roman" w:hAnsi="Times New Roman"/>
      <w:snapToGrid w:val="0"/>
    </w:rPr>
  </w:style>
  <w:style w:type="paragraph" w:customStyle="1" w:styleId="Bullet">
    <w:name w:val="Bullet"/>
    <w:basedOn w:val="Normal"/>
    <w:rsid w:val="00AE4BCE"/>
    <w:pPr>
      <w:tabs>
        <w:tab w:val="num" w:pos="1080"/>
      </w:tabs>
      <w:ind w:left="1080" w:hanging="360"/>
    </w:pPr>
    <w:rPr>
      <w:rFonts w:ascii="Times New Roman" w:hAnsi="Times New Roman"/>
    </w:rPr>
  </w:style>
  <w:style w:type="paragraph" w:customStyle="1" w:styleId="ItemName">
    <w:name w:val="Item Name"/>
    <w:basedOn w:val="PlainText"/>
    <w:rsid w:val="00AE4BCE"/>
    <w:rPr>
      <w:b/>
      <w:caps/>
    </w:rPr>
  </w:style>
  <w:style w:type="paragraph" w:customStyle="1" w:styleId="N4-FlLftBullet">
    <w:name w:val="N4-Fl Lft Bullet"/>
    <w:rsid w:val="00482E30"/>
    <w:pPr>
      <w:widowControl w:val="0"/>
      <w:tabs>
        <w:tab w:val="left" w:pos="600"/>
      </w:tabs>
      <w:ind w:left="600" w:hanging="600"/>
      <w:jc w:val="both"/>
    </w:pPr>
    <w:rPr>
      <w:rFonts w:ascii="Times" w:hAnsi="Times" w:cs="Times New Roman"/>
      <w:snapToGrid w:val="0"/>
      <w:szCs w:val="20"/>
    </w:rPr>
  </w:style>
  <w:style w:type="paragraph" w:customStyle="1" w:styleId="Q1-BestFinQ">
    <w:name w:val="Q1-Best/Fin Q"/>
    <w:rsid w:val="00482E30"/>
    <w:pPr>
      <w:widowControl w:val="0"/>
      <w:tabs>
        <w:tab w:val="left" w:pos="1200"/>
      </w:tabs>
      <w:ind w:left="1200" w:hanging="1200"/>
      <w:jc w:val="both"/>
    </w:pPr>
    <w:rPr>
      <w:rFonts w:ascii="Times" w:hAnsi="Times" w:cs="Times New Roman"/>
      <w:b/>
      <w:snapToGrid w:val="0"/>
      <w:szCs w:val="20"/>
    </w:rPr>
  </w:style>
  <w:style w:type="paragraph" w:styleId="FootnoteText">
    <w:name w:val="footnote text"/>
    <w:aliases w:val="F1"/>
    <w:basedOn w:val="Normal"/>
    <w:link w:val="FootnoteTextChar"/>
    <w:rsid w:val="00482E30"/>
  </w:style>
  <w:style w:type="character" w:customStyle="1" w:styleId="FootnoteTextChar">
    <w:name w:val="Footnote Text Char"/>
    <w:aliases w:val="F1 Char"/>
    <w:basedOn w:val="DefaultParagraphFont"/>
    <w:link w:val="FootnoteText"/>
    <w:locked/>
    <w:rsid w:val="00482E30"/>
    <w:rPr>
      <w:rFonts w:ascii="Arial" w:hAnsi="Arial" w:cs="Times New Roman"/>
      <w:sz w:val="20"/>
      <w:szCs w:val="20"/>
    </w:rPr>
  </w:style>
  <w:style w:type="paragraph" w:styleId="BodyText">
    <w:name w:val="Body Text"/>
    <w:basedOn w:val="Normal"/>
    <w:link w:val="BodyTextChar"/>
    <w:rsid w:val="00AE4BCE"/>
    <w:rPr>
      <w:rFonts w:ascii="Courier New" w:hAnsi="Courier New"/>
    </w:rPr>
  </w:style>
  <w:style w:type="character" w:customStyle="1" w:styleId="BodyTextChar">
    <w:name w:val="Body Text Char"/>
    <w:basedOn w:val="DefaultParagraphFont"/>
    <w:link w:val="BodyText"/>
    <w:locked/>
    <w:rsid w:val="00AE4BCE"/>
    <w:rPr>
      <w:rFonts w:ascii="Courier New" w:hAnsi="Courier New" w:cs="Times New Roman"/>
      <w:sz w:val="20"/>
      <w:szCs w:val="20"/>
    </w:rPr>
  </w:style>
  <w:style w:type="paragraph" w:styleId="BodyTextIndent">
    <w:name w:val="Body Text Indent"/>
    <w:basedOn w:val="Normal"/>
    <w:link w:val="BodyTextIndentChar"/>
    <w:rsid w:val="00AE4BCE"/>
    <w:pPr>
      <w:ind w:left="720"/>
    </w:pPr>
    <w:rPr>
      <w:rFonts w:ascii="Times New Roman" w:hAnsi="Times New Roman"/>
    </w:rPr>
  </w:style>
  <w:style w:type="character" w:customStyle="1" w:styleId="BodyTextIndentChar">
    <w:name w:val="Body Text Indent Char"/>
    <w:basedOn w:val="DefaultParagraphFont"/>
    <w:link w:val="BodyTextIndent"/>
    <w:locked/>
    <w:rsid w:val="00AE4BCE"/>
    <w:rPr>
      <w:rFonts w:ascii="Times New Roman" w:hAnsi="Times New Roman" w:cs="Times New Roman"/>
      <w:sz w:val="20"/>
      <w:szCs w:val="20"/>
    </w:rPr>
  </w:style>
  <w:style w:type="paragraph" w:styleId="BodyText3">
    <w:name w:val="Body Text 3"/>
    <w:basedOn w:val="Normal"/>
    <w:link w:val="BodyText3Char"/>
    <w:rsid w:val="00AE4BCE"/>
    <w:rPr>
      <w:rFonts w:ascii="Times New Roman" w:hAnsi="Times New Roman"/>
      <w:b/>
    </w:rPr>
  </w:style>
  <w:style w:type="character" w:customStyle="1" w:styleId="BodyText3Char">
    <w:name w:val="Body Text 3 Char"/>
    <w:basedOn w:val="DefaultParagraphFont"/>
    <w:link w:val="BodyText3"/>
    <w:locked/>
    <w:rsid w:val="00AE4BCE"/>
    <w:rPr>
      <w:rFonts w:ascii="Times New Roman" w:hAnsi="Times New Roman" w:cs="Times New Roman"/>
      <w:b/>
      <w:sz w:val="20"/>
      <w:szCs w:val="20"/>
    </w:rPr>
  </w:style>
  <w:style w:type="paragraph" w:styleId="BodyTextIndent3">
    <w:name w:val="Body Text Indent 3"/>
    <w:basedOn w:val="Normal"/>
    <w:link w:val="BodyTextIndent3Char"/>
    <w:rsid w:val="00AE4BCE"/>
    <w:pPr>
      <w:ind w:left="720"/>
    </w:pPr>
    <w:rPr>
      <w:rFonts w:ascii="Courier New" w:hAnsi="Courier New"/>
    </w:rPr>
  </w:style>
  <w:style w:type="character" w:customStyle="1" w:styleId="BodyTextIndent3Char">
    <w:name w:val="Body Text Indent 3 Char"/>
    <w:basedOn w:val="DefaultParagraphFont"/>
    <w:link w:val="BodyTextIndent3"/>
    <w:locked/>
    <w:rsid w:val="00AE4BCE"/>
    <w:rPr>
      <w:rFonts w:ascii="Courier New" w:hAnsi="Courier New" w:cs="Times New Roman"/>
      <w:sz w:val="20"/>
      <w:szCs w:val="20"/>
    </w:rPr>
  </w:style>
  <w:style w:type="paragraph" w:styleId="NormalWeb">
    <w:name w:val="Normal (Web)"/>
    <w:basedOn w:val="Normal"/>
    <w:rsid w:val="00482E30"/>
    <w:pPr>
      <w:spacing w:before="100" w:beforeAutospacing="1" w:after="100" w:afterAutospacing="1"/>
    </w:pPr>
    <w:rPr>
      <w:rFonts w:ascii="Times New Roman" w:hAnsi="Times New Roman"/>
      <w:szCs w:val="24"/>
    </w:rPr>
  </w:style>
  <w:style w:type="table" w:customStyle="1" w:styleId="Table2">
    <w:name w:val="Table2"/>
    <w:basedOn w:val="TableNormal"/>
    <w:uiPriority w:val="99"/>
    <w:rsid w:val="00482E30"/>
    <w:rPr>
      <w:rFonts w:ascii="Franklin Gothic Medium" w:eastAsiaTheme="minorHAnsi" w:hAnsi="Franklin Gothic Medium" w:cs="Times New Roman"/>
      <w:sz w:val="20"/>
      <w:szCs w:val="20"/>
    </w:rPr>
    <w:tblPr>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Pr>
    <w:tcPr>
      <w:shd w:val="clear" w:color="auto" w:fill="B8CCE4" w:themeFill="accent1" w:themeFillTint="66"/>
    </w:tcPr>
  </w:style>
  <w:style w:type="table" w:customStyle="1" w:styleId="PATHT10">
    <w:name w:val="PATHT1"/>
    <w:basedOn w:val="TableNormal"/>
    <w:uiPriority w:val="99"/>
    <w:rsid w:val="00482E30"/>
    <w:rPr>
      <w:rFonts w:ascii="Times New Roman" w:hAnsi="Times New Roman" w:cs="Times New Roman"/>
      <w:sz w:val="20"/>
      <w:szCs w:val="20"/>
    </w:rPr>
    <w:tblPr/>
  </w:style>
  <w:style w:type="paragraph" w:customStyle="1" w:styleId="PN4">
    <w:name w:val="PN4"/>
    <w:basedOn w:val="Normal"/>
    <w:autoRedefine/>
    <w:qFormat/>
    <w:rsid w:val="006E2527"/>
    <w:pPr>
      <w:spacing w:before="100" w:after="40" w:line="276" w:lineRule="auto"/>
      <w:contextualSpacing/>
      <w:jc w:val="left"/>
    </w:pPr>
    <w:rPr>
      <w:rFonts w:eastAsiaTheme="minorEastAsia" w:cs="Arial"/>
      <w:bCs/>
      <w:color w:val="000000"/>
      <w:szCs w:val="16"/>
      <w:lang w:val="en-CA"/>
    </w:rPr>
  </w:style>
  <w:style w:type="paragraph" w:customStyle="1" w:styleId="PN1">
    <w:name w:val="PN1"/>
    <w:basedOn w:val="Normal"/>
    <w:autoRedefine/>
    <w:qFormat/>
    <w:rsid w:val="00996F01"/>
    <w:pPr>
      <w:spacing w:before="60" w:after="60" w:line="240" w:lineRule="auto"/>
      <w:jc w:val="left"/>
    </w:pPr>
    <w:rPr>
      <w:rFonts w:cs="Arial"/>
      <w:caps/>
      <w:color w:val="000000" w:themeColor="text1"/>
      <w:lang w:val="en-CA"/>
    </w:rPr>
  </w:style>
  <w:style w:type="paragraph" w:customStyle="1" w:styleId="A1-1stLeader">
    <w:name w:val="A1-1st Leader"/>
    <w:rsid w:val="00AE4BCE"/>
    <w:pPr>
      <w:tabs>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2-lstLine">
    <w:name w:val="A2-lst Line"/>
    <w:uiPriority w:val="99"/>
    <w:rsid w:val="00482E30"/>
    <w:pPr>
      <w:tabs>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3-1stTabLeader">
    <w:name w:val="A3-1st Tab Leader"/>
    <w:uiPriority w:val="99"/>
    <w:rsid w:val="00482E30"/>
    <w:pPr>
      <w:tabs>
        <w:tab w:val="left" w:pos="1872"/>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4-1stTabLine">
    <w:name w:val="A4-1st Tab Line"/>
    <w:uiPriority w:val="99"/>
    <w:rsid w:val="00AE4BCE"/>
    <w:pPr>
      <w:tabs>
        <w:tab w:val="left" w:pos="1872"/>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5-2ndLeader">
    <w:name w:val="A5-2nd Leader"/>
    <w:rsid w:val="00AE4BCE"/>
    <w:pPr>
      <w:tabs>
        <w:tab w:val="right" w:leader="dot" w:pos="7200"/>
        <w:tab w:val="right" w:pos="7488"/>
        <w:tab w:val="left" w:pos="7632"/>
      </w:tabs>
      <w:spacing w:line="240" w:lineRule="atLeast"/>
      <w:ind w:left="3600"/>
    </w:pPr>
    <w:rPr>
      <w:rFonts w:ascii="Arial" w:hAnsi="Arial" w:cs="Times New Roman"/>
      <w:sz w:val="20"/>
      <w:szCs w:val="20"/>
    </w:rPr>
  </w:style>
  <w:style w:type="paragraph" w:customStyle="1" w:styleId="A6-2ndLine">
    <w:name w:val="A6-2nd Line"/>
    <w:uiPriority w:val="99"/>
    <w:rsid w:val="00AE4BCE"/>
    <w:pPr>
      <w:tabs>
        <w:tab w:val="right" w:leader="underscore" w:pos="7200"/>
        <w:tab w:val="right" w:pos="7488"/>
        <w:tab w:val="left" w:pos="7632"/>
      </w:tabs>
      <w:spacing w:line="240" w:lineRule="atLeast"/>
      <w:ind w:left="3600"/>
    </w:pPr>
    <w:rPr>
      <w:rFonts w:ascii="Arial" w:hAnsi="Arial" w:cs="Times New Roman"/>
      <w:sz w:val="20"/>
      <w:szCs w:val="20"/>
    </w:rPr>
  </w:style>
  <w:style w:type="paragraph" w:customStyle="1" w:styleId="C1-CtrBoldHd">
    <w:name w:val="C1-Ctr BoldHd"/>
    <w:rsid w:val="00482E30"/>
    <w:pPr>
      <w:keepNext/>
      <w:spacing w:line="240" w:lineRule="atLeast"/>
      <w:jc w:val="center"/>
    </w:pPr>
    <w:rPr>
      <w:rFonts w:ascii="Arial" w:hAnsi="Arial" w:cs="Times New Roman"/>
      <w:b/>
      <w:caps/>
      <w:sz w:val="20"/>
      <w:szCs w:val="20"/>
    </w:rPr>
  </w:style>
  <w:style w:type="paragraph" w:customStyle="1" w:styleId="C2-CtrSglSp">
    <w:name w:val="C2-Ctr Sgl Sp"/>
    <w:rsid w:val="00482E30"/>
    <w:pPr>
      <w:keepNext/>
      <w:spacing w:line="240" w:lineRule="atLeast"/>
      <w:jc w:val="center"/>
    </w:pPr>
    <w:rPr>
      <w:rFonts w:ascii="Arial" w:hAnsi="Arial" w:cs="Times New Roman"/>
      <w:sz w:val="20"/>
      <w:szCs w:val="20"/>
    </w:rPr>
  </w:style>
  <w:style w:type="paragraph" w:customStyle="1" w:styleId="L1-FlLfSp12">
    <w:name w:val="L1-FlLfSp&amp;1/2"/>
    <w:rsid w:val="00482E30"/>
    <w:pPr>
      <w:tabs>
        <w:tab w:val="left" w:pos="1152"/>
      </w:tabs>
      <w:spacing w:line="360" w:lineRule="atLeast"/>
      <w:jc w:val="both"/>
    </w:pPr>
    <w:rPr>
      <w:rFonts w:ascii="Arial" w:hAnsi="Arial" w:cs="Times New Roman"/>
      <w:sz w:val="20"/>
      <w:szCs w:val="20"/>
    </w:rPr>
  </w:style>
  <w:style w:type="paragraph" w:customStyle="1" w:styleId="N0-FlLftBullet">
    <w:name w:val="N0-Fl Lft Bullet"/>
    <w:rsid w:val="00482E30"/>
    <w:pPr>
      <w:tabs>
        <w:tab w:val="left" w:pos="576"/>
      </w:tabs>
      <w:spacing w:after="240" w:line="240" w:lineRule="atLeast"/>
      <w:ind w:left="576" w:hanging="576"/>
      <w:jc w:val="both"/>
    </w:pPr>
    <w:rPr>
      <w:rFonts w:ascii="Arial" w:hAnsi="Arial" w:cs="Times New Roman"/>
      <w:sz w:val="20"/>
      <w:szCs w:val="20"/>
    </w:rPr>
  </w:style>
  <w:style w:type="paragraph" w:customStyle="1" w:styleId="N1-1stBullet">
    <w:name w:val="N1-1st Bullet"/>
    <w:rsid w:val="00482E30"/>
    <w:pPr>
      <w:tabs>
        <w:tab w:val="left" w:pos="1152"/>
      </w:tabs>
      <w:spacing w:after="240" w:line="240" w:lineRule="atLeast"/>
      <w:ind w:left="1152" w:hanging="576"/>
      <w:jc w:val="both"/>
    </w:pPr>
    <w:rPr>
      <w:rFonts w:ascii="Arial" w:hAnsi="Arial" w:cs="Times New Roman"/>
      <w:sz w:val="20"/>
      <w:szCs w:val="20"/>
    </w:rPr>
  </w:style>
  <w:style w:type="paragraph" w:customStyle="1" w:styleId="N2-2ndBullet">
    <w:name w:val="N2-2nd Bullet"/>
    <w:rsid w:val="00482E30"/>
    <w:pPr>
      <w:tabs>
        <w:tab w:val="left" w:pos="1728"/>
      </w:tabs>
      <w:spacing w:after="240" w:line="240" w:lineRule="atLeast"/>
      <w:ind w:left="1728" w:hanging="576"/>
      <w:jc w:val="both"/>
    </w:pPr>
    <w:rPr>
      <w:rFonts w:ascii="Arial" w:hAnsi="Arial" w:cs="Times New Roman"/>
      <w:sz w:val="20"/>
      <w:szCs w:val="20"/>
    </w:rPr>
  </w:style>
  <w:style w:type="paragraph" w:customStyle="1" w:styleId="N3-3rdBullet">
    <w:name w:val="N3-3rd Bullet"/>
    <w:rsid w:val="00482E30"/>
    <w:pPr>
      <w:tabs>
        <w:tab w:val="left" w:pos="2304"/>
      </w:tabs>
      <w:spacing w:after="240" w:line="240" w:lineRule="atLeast"/>
      <w:ind w:left="2304" w:hanging="576"/>
      <w:jc w:val="both"/>
    </w:pPr>
    <w:rPr>
      <w:rFonts w:ascii="Arial" w:hAnsi="Arial" w:cs="Times New Roman"/>
      <w:sz w:val="20"/>
      <w:szCs w:val="20"/>
    </w:rPr>
  </w:style>
  <w:style w:type="paragraph" w:customStyle="1" w:styleId="P1-StandPara">
    <w:name w:val="P1-Stand Para"/>
    <w:rsid w:val="00482E30"/>
    <w:pPr>
      <w:spacing w:line="360" w:lineRule="atLeast"/>
      <w:ind w:firstLine="1152"/>
      <w:jc w:val="both"/>
    </w:pPr>
    <w:rPr>
      <w:rFonts w:ascii="Arial" w:hAnsi="Arial" w:cs="Times New Roman"/>
      <w:sz w:val="20"/>
      <w:szCs w:val="20"/>
    </w:rPr>
  </w:style>
  <w:style w:type="paragraph" w:customStyle="1" w:styleId="Q1-FirstLevelQuestion">
    <w:name w:val="Q1-First Level Question"/>
    <w:rsid w:val="00482E30"/>
    <w:pPr>
      <w:tabs>
        <w:tab w:val="left" w:pos="720"/>
      </w:tabs>
      <w:spacing w:line="240" w:lineRule="atLeast"/>
      <w:ind w:left="720" w:hanging="720"/>
      <w:jc w:val="both"/>
    </w:pPr>
    <w:rPr>
      <w:rFonts w:ascii="Arial" w:hAnsi="Arial" w:cs="Times New Roman"/>
      <w:sz w:val="20"/>
      <w:szCs w:val="20"/>
    </w:rPr>
  </w:style>
  <w:style w:type="paragraph" w:customStyle="1" w:styleId="Q2-SecondLevelQuestion">
    <w:name w:val="Q2-Second Level Question"/>
    <w:rsid w:val="00482E30"/>
    <w:pPr>
      <w:tabs>
        <w:tab w:val="left" w:pos="1440"/>
      </w:tabs>
      <w:spacing w:line="240" w:lineRule="atLeast"/>
      <w:ind w:left="1440" w:hanging="720"/>
      <w:jc w:val="both"/>
    </w:pPr>
    <w:rPr>
      <w:rFonts w:ascii="Arial" w:hAnsi="Arial" w:cs="Times New Roman"/>
      <w:sz w:val="20"/>
      <w:szCs w:val="20"/>
    </w:rPr>
  </w:style>
  <w:style w:type="paragraph" w:customStyle="1" w:styleId="SL-FlLftSgl">
    <w:name w:val="SL-Fl Lft Sgl"/>
    <w:rsid w:val="00482E30"/>
    <w:pPr>
      <w:spacing w:line="240" w:lineRule="atLeast"/>
      <w:jc w:val="both"/>
    </w:pPr>
    <w:rPr>
      <w:rFonts w:ascii="Arial" w:hAnsi="Arial" w:cs="Times New Roman"/>
      <w:sz w:val="20"/>
      <w:szCs w:val="20"/>
    </w:rPr>
  </w:style>
  <w:style w:type="paragraph" w:customStyle="1" w:styleId="SP-SglSpPara">
    <w:name w:val="SP-Sgl Sp Para"/>
    <w:rsid w:val="00482E30"/>
    <w:pPr>
      <w:spacing w:line="240" w:lineRule="atLeast"/>
      <w:ind w:firstLine="576"/>
      <w:jc w:val="both"/>
    </w:pPr>
    <w:rPr>
      <w:rFonts w:ascii="Arial" w:hAnsi="Arial" w:cs="Times New Roman"/>
      <w:sz w:val="20"/>
      <w:szCs w:val="20"/>
    </w:rPr>
  </w:style>
  <w:style w:type="paragraph" w:customStyle="1" w:styleId="Y0-YNHead">
    <w:name w:val="Y0-Y/N Head"/>
    <w:rsid w:val="00482E30"/>
    <w:pPr>
      <w:tabs>
        <w:tab w:val="center" w:pos="7632"/>
        <w:tab w:val="center" w:pos="8352"/>
        <w:tab w:val="center" w:pos="9072"/>
      </w:tabs>
      <w:spacing w:line="240" w:lineRule="atLeast"/>
      <w:ind w:left="7200"/>
    </w:pPr>
    <w:rPr>
      <w:rFonts w:ascii="Arial" w:hAnsi="Arial" w:cs="Times New Roman"/>
      <w:sz w:val="20"/>
      <w:szCs w:val="20"/>
      <w:u w:val="words"/>
    </w:rPr>
  </w:style>
  <w:style w:type="paragraph" w:customStyle="1" w:styleId="Y1-YN1stLeader">
    <w:name w:val="Y1-Y/N 1st Leader"/>
    <w:rsid w:val="00482E30"/>
    <w:pPr>
      <w:tabs>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2-YN1stLine">
    <w:name w:val="Y2-Y/N 1st Line"/>
    <w:uiPriority w:val="99"/>
    <w:rsid w:val="00482E30"/>
    <w:pPr>
      <w:tabs>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3-YNTabLeader">
    <w:name w:val="Y3-Y/N Tab Leader"/>
    <w:uiPriority w:val="99"/>
    <w:rsid w:val="00AE4BCE"/>
    <w:pPr>
      <w:tabs>
        <w:tab w:val="left" w:pos="1872"/>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4-YNTabLine">
    <w:name w:val="Y4-Y/N Tab Line"/>
    <w:uiPriority w:val="99"/>
    <w:rsid w:val="00AE4BCE"/>
    <w:pPr>
      <w:tabs>
        <w:tab w:val="left" w:pos="1872"/>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5-YN2ndLeader">
    <w:name w:val="Y5-Y/N 2nd Leader"/>
    <w:uiPriority w:val="99"/>
    <w:rsid w:val="00AE4BCE"/>
    <w:pPr>
      <w:tabs>
        <w:tab w:val="right" w:leader="dot"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Y6-YN2ndLine">
    <w:name w:val="Y6-Y/N 2nd Line"/>
    <w:uiPriority w:val="99"/>
    <w:rsid w:val="00AE4BCE"/>
    <w:pPr>
      <w:tabs>
        <w:tab w:val="right" w:leader="underscore"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C3-CtrSp12">
    <w:name w:val="C3-Ctr Sp&amp;1/2"/>
    <w:basedOn w:val="Normal"/>
    <w:uiPriority w:val="99"/>
    <w:rsid w:val="00482E30"/>
    <w:pPr>
      <w:keepLines/>
      <w:jc w:val="center"/>
    </w:pPr>
  </w:style>
  <w:style w:type="paragraph" w:customStyle="1" w:styleId="CT-ContractInformation">
    <w:name w:val="CT-Contract Information"/>
    <w:basedOn w:val="Normal"/>
    <w:uiPriority w:val="99"/>
    <w:rsid w:val="00AE4BCE"/>
    <w:pPr>
      <w:tabs>
        <w:tab w:val="left" w:pos="2232"/>
      </w:tabs>
      <w:spacing w:line="240" w:lineRule="exact"/>
    </w:pPr>
    <w:rPr>
      <w:vanish/>
    </w:rPr>
  </w:style>
  <w:style w:type="paragraph" w:customStyle="1" w:styleId="E1-Equation">
    <w:name w:val="E1-Equation"/>
    <w:basedOn w:val="Normal"/>
    <w:uiPriority w:val="99"/>
    <w:rsid w:val="00AE4BCE"/>
    <w:pPr>
      <w:tabs>
        <w:tab w:val="center" w:pos="4680"/>
        <w:tab w:val="right" w:pos="9360"/>
      </w:tabs>
    </w:pPr>
  </w:style>
  <w:style w:type="paragraph" w:customStyle="1" w:styleId="E2-Equation">
    <w:name w:val="E2-Equation"/>
    <w:basedOn w:val="Normal"/>
    <w:uiPriority w:val="99"/>
    <w:rsid w:val="00AE4BCE"/>
    <w:pPr>
      <w:tabs>
        <w:tab w:val="right" w:pos="1152"/>
        <w:tab w:val="center" w:pos="1440"/>
        <w:tab w:val="left" w:pos="1728"/>
      </w:tabs>
      <w:ind w:left="1728" w:hanging="1728"/>
    </w:pPr>
  </w:style>
  <w:style w:type="paragraph" w:customStyle="1" w:styleId="Header-1">
    <w:name w:val="Header-1"/>
    <w:basedOn w:val="Heading1"/>
    <w:uiPriority w:val="99"/>
    <w:rsid w:val="00482E30"/>
    <w:pPr>
      <w:spacing w:line="240" w:lineRule="atLeast"/>
      <w:ind w:left="0" w:firstLine="0"/>
      <w:jc w:val="right"/>
    </w:pPr>
  </w:style>
  <w:style w:type="paragraph" w:customStyle="1" w:styleId="Heading0">
    <w:name w:val="Heading 0"/>
    <w:aliases w:val="H0-Chap Head"/>
    <w:basedOn w:val="Heading1"/>
    <w:uiPriority w:val="99"/>
    <w:rsid w:val="00482E30"/>
    <w:pPr>
      <w:ind w:left="0" w:firstLine="0"/>
      <w:jc w:val="right"/>
    </w:pPr>
    <w:rPr>
      <w:sz w:val="40"/>
    </w:rPr>
  </w:style>
  <w:style w:type="paragraph" w:customStyle="1" w:styleId="L1-FlLSp12">
    <w:name w:val="L1-FlL Sp&amp;1/2"/>
    <w:basedOn w:val="Normal"/>
    <w:rsid w:val="00482E30"/>
    <w:pPr>
      <w:tabs>
        <w:tab w:val="left" w:pos="1152"/>
      </w:tabs>
    </w:pPr>
  </w:style>
  <w:style w:type="paragraph" w:customStyle="1" w:styleId="N4-4thBullet">
    <w:name w:val="N4-4th Bullet"/>
    <w:basedOn w:val="Normal"/>
    <w:uiPriority w:val="99"/>
    <w:rsid w:val="00482E30"/>
    <w:pPr>
      <w:numPr>
        <w:numId w:val="1"/>
      </w:numPr>
      <w:spacing w:after="240"/>
    </w:pPr>
  </w:style>
  <w:style w:type="paragraph" w:customStyle="1" w:styleId="N5-5thBullet">
    <w:name w:val="N5-5th Bullet"/>
    <w:basedOn w:val="Normal"/>
    <w:uiPriority w:val="99"/>
    <w:rsid w:val="00482E30"/>
    <w:pPr>
      <w:tabs>
        <w:tab w:val="left" w:pos="3456"/>
      </w:tabs>
      <w:spacing w:after="240"/>
      <w:ind w:left="3456" w:hanging="576"/>
    </w:pPr>
  </w:style>
  <w:style w:type="paragraph" w:customStyle="1" w:styleId="N6-DateInd">
    <w:name w:val="N6-Date Ind."/>
    <w:basedOn w:val="Normal"/>
    <w:uiPriority w:val="99"/>
    <w:rsid w:val="00482E30"/>
    <w:pPr>
      <w:tabs>
        <w:tab w:val="left" w:pos="4910"/>
      </w:tabs>
      <w:ind w:left="4910"/>
    </w:pPr>
  </w:style>
  <w:style w:type="paragraph" w:customStyle="1" w:styleId="N7-3Block">
    <w:name w:val="N7-3&quot; Block"/>
    <w:basedOn w:val="Normal"/>
    <w:uiPriority w:val="99"/>
    <w:rsid w:val="00482E30"/>
    <w:pPr>
      <w:tabs>
        <w:tab w:val="left" w:pos="1152"/>
      </w:tabs>
      <w:ind w:left="1152" w:right="1152"/>
    </w:pPr>
  </w:style>
  <w:style w:type="paragraph" w:customStyle="1" w:styleId="N8-QxQBlock">
    <w:name w:val="N8-QxQ Block"/>
    <w:basedOn w:val="Normal"/>
    <w:uiPriority w:val="99"/>
    <w:rsid w:val="00482E30"/>
    <w:pPr>
      <w:tabs>
        <w:tab w:val="left" w:pos="1152"/>
      </w:tabs>
      <w:spacing w:after="360"/>
      <w:ind w:left="1152" w:hanging="1152"/>
    </w:pPr>
  </w:style>
  <w:style w:type="paragraph" w:customStyle="1" w:styleId="R0-FLLftSglBoldItalic">
    <w:name w:val="R0-FL Lft Sgl Bold Italic"/>
    <w:basedOn w:val="Heading1"/>
    <w:uiPriority w:val="99"/>
    <w:rsid w:val="00482E30"/>
    <w:pPr>
      <w:spacing w:line="240" w:lineRule="atLeast"/>
      <w:ind w:left="0" w:firstLine="0"/>
    </w:pPr>
    <w:rPr>
      <w:rFonts w:cs="Times New Roman Bold"/>
      <w:i/>
      <w:sz w:val="24"/>
    </w:rPr>
  </w:style>
  <w:style w:type="paragraph" w:customStyle="1" w:styleId="R1-ResPara">
    <w:name w:val="R1-Res. Para"/>
    <w:basedOn w:val="Normal"/>
    <w:uiPriority w:val="99"/>
    <w:rsid w:val="00482E30"/>
    <w:pPr>
      <w:ind w:left="288"/>
    </w:pPr>
  </w:style>
  <w:style w:type="paragraph" w:customStyle="1" w:styleId="R2-ResBullet">
    <w:name w:val="R2-Res Bullet"/>
    <w:basedOn w:val="Normal"/>
    <w:uiPriority w:val="99"/>
    <w:rsid w:val="00482E30"/>
    <w:pPr>
      <w:tabs>
        <w:tab w:val="left" w:pos="720"/>
      </w:tabs>
      <w:ind w:left="720" w:hanging="432"/>
    </w:pPr>
  </w:style>
  <w:style w:type="paragraph" w:customStyle="1" w:styleId="RF-Reference">
    <w:name w:val="RF-Reference"/>
    <w:basedOn w:val="Normal"/>
    <w:uiPriority w:val="99"/>
    <w:rsid w:val="00482E30"/>
    <w:pPr>
      <w:spacing w:line="240" w:lineRule="exact"/>
      <w:ind w:left="216" w:hanging="216"/>
    </w:pPr>
  </w:style>
  <w:style w:type="paragraph" w:customStyle="1" w:styleId="RH-SglSpHead">
    <w:name w:val="RH-Sgl Sp Head"/>
    <w:basedOn w:val="Heading1"/>
    <w:next w:val="Normal"/>
    <w:uiPriority w:val="99"/>
    <w:rsid w:val="00482E30"/>
    <w:pPr>
      <w:pBdr>
        <w:bottom w:val="single" w:sz="24" w:space="1" w:color="AFBED9"/>
      </w:pBdr>
      <w:spacing w:after="480" w:line="360" w:lineRule="exact"/>
      <w:ind w:left="0" w:firstLine="0"/>
    </w:pPr>
    <w:rPr>
      <w:sz w:val="36"/>
      <w:u w:color="324162"/>
    </w:rPr>
  </w:style>
  <w:style w:type="paragraph" w:customStyle="1" w:styleId="RL-FlLftSgl">
    <w:name w:val="RL-Fl Lft Sgl"/>
    <w:basedOn w:val="Heading1"/>
    <w:uiPriority w:val="99"/>
    <w:rsid w:val="00482E30"/>
    <w:pPr>
      <w:spacing w:line="240" w:lineRule="atLeast"/>
      <w:ind w:left="0" w:firstLine="0"/>
    </w:pPr>
    <w:rPr>
      <w:sz w:val="24"/>
    </w:rPr>
  </w:style>
  <w:style w:type="paragraph" w:customStyle="1" w:styleId="SH-SglSpHead">
    <w:name w:val="SH-Sgl Sp Head"/>
    <w:basedOn w:val="Heading1"/>
    <w:uiPriority w:val="99"/>
    <w:rsid w:val="00482E30"/>
    <w:pPr>
      <w:tabs>
        <w:tab w:val="left" w:pos="576"/>
      </w:tabs>
      <w:spacing w:line="240" w:lineRule="atLeast"/>
      <w:ind w:left="576" w:hanging="576"/>
    </w:pPr>
    <w:rPr>
      <w:rFonts w:cs="Times New Roman Bold"/>
      <w:sz w:val="24"/>
    </w:rPr>
  </w:style>
  <w:style w:type="paragraph" w:customStyle="1" w:styleId="SU-FlLftUndln">
    <w:name w:val="SU-Fl Lft Undln"/>
    <w:basedOn w:val="Normal"/>
    <w:rsid w:val="00AE4BCE"/>
    <w:pPr>
      <w:keepNext/>
      <w:spacing w:line="240" w:lineRule="exact"/>
      <w:jc w:val="left"/>
    </w:pPr>
    <w:rPr>
      <w:rFonts w:ascii="Garamond" w:hAnsi="Garamond"/>
      <w:sz w:val="24"/>
      <w:u w:val="single"/>
    </w:rPr>
  </w:style>
  <w:style w:type="paragraph" w:customStyle="1" w:styleId="T0-ChapPgHd">
    <w:name w:val="T0-Chap/Pg Hd"/>
    <w:basedOn w:val="Normal"/>
    <w:uiPriority w:val="99"/>
    <w:rsid w:val="00482E30"/>
    <w:pPr>
      <w:tabs>
        <w:tab w:val="left" w:pos="8640"/>
      </w:tabs>
    </w:pPr>
    <w:rPr>
      <w:rFonts w:ascii="Franklin Gothic Medium" w:hAnsi="Franklin Gothic Medium"/>
      <w:szCs w:val="24"/>
      <w:u w:val="words"/>
    </w:rPr>
  </w:style>
  <w:style w:type="table" w:customStyle="1" w:styleId="TableWestatStandardFormat">
    <w:name w:val="Table Westat Standard Format"/>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paragraph" w:customStyle="1" w:styleId="TC-TableofContentsHeading">
    <w:name w:val="TC-Table of Contents Heading"/>
    <w:basedOn w:val="Heading1"/>
    <w:next w:val="T0-ChapPgHd"/>
    <w:rsid w:val="00482E30"/>
    <w:pPr>
      <w:pBdr>
        <w:bottom w:val="single" w:sz="24" w:space="1" w:color="AFBED7"/>
      </w:pBdr>
      <w:tabs>
        <w:tab w:val="clear" w:pos="1152"/>
      </w:tabs>
      <w:spacing w:after="720"/>
      <w:ind w:left="6869" w:firstLine="0"/>
      <w:jc w:val="center"/>
    </w:pPr>
  </w:style>
  <w:style w:type="paragraph" w:customStyle="1" w:styleId="TF-TblFN">
    <w:name w:val="TF-Tbl FN"/>
    <w:basedOn w:val="FootnoteText"/>
    <w:uiPriority w:val="99"/>
    <w:rsid w:val="00482E30"/>
    <w:rPr>
      <w:rFonts w:ascii="Franklin Gothic Medium" w:hAnsi="Franklin Gothic Medium"/>
    </w:rPr>
  </w:style>
  <w:style w:type="paragraph" w:customStyle="1" w:styleId="TH-TableHeading">
    <w:name w:val="TH-Table Heading"/>
    <w:basedOn w:val="Heading1"/>
    <w:uiPriority w:val="99"/>
    <w:rsid w:val="00482E30"/>
    <w:pPr>
      <w:spacing w:line="240" w:lineRule="atLeast"/>
      <w:ind w:left="0" w:firstLine="0"/>
      <w:jc w:val="center"/>
    </w:pPr>
  </w:style>
  <w:style w:type="paragraph" w:styleId="TOC1">
    <w:name w:val="toc 1"/>
    <w:basedOn w:val="Normal"/>
    <w:uiPriority w:val="39"/>
    <w:rsid w:val="00482E30"/>
    <w:pPr>
      <w:tabs>
        <w:tab w:val="left" w:pos="1440"/>
        <w:tab w:val="right" w:leader="dot" w:pos="8208"/>
        <w:tab w:val="left" w:pos="8640"/>
      </w:tabs>
      <w:ind w:left="1440" w:right="1800" w:hanging="1152"/>
    </w:pPr>
  </w:style>
  <w:style w:type="paragraph" w:styleId="TOC2">
    <w:name w:val="toc 2"/>
    <w:basedOn w:val="Normal"/>
    <w:uiPriority w:val="99"/>
    <w:rsid w:val="00482E30"/>
    <w:pPr>
      <w:tabs>
        <w:tab w:val="left" w:pos="2160"/>
        <w:tab w:val="right" w:leader="dot" w:pos="8208"/>
        <w:tab w:val="left" w:pos="8640"/>
      </w:tabs>
      <w:spacing w:line="240" w:lineRule="atLeast"/>
      <w:ind w:left="2160" w:right="1800" w:hanging="720"/>
      <w:jc w:val="left"/>
    </w:pPr>
    <w:rPr>
      <w:rFonts w:ascii="Garamond" w:hAnsi="Garamond"/>
      <w:sz w:val="24"/>
      <w:szCs w:val="22"/>
    </w:rPr>
  </w:style>
  <w:style w:type="paragraph" w:styleId="TOC3">
    <w:name w:val="toc 3"/>
    <w:basedOn w:val="Normal"/>
    <w:uiPriority w:val="99"/>
    <w:rsid w:val="00482E30"/>
    <w:pPr>
      <w:tabs>
        <w:tab w:val="left" w:pos="3024"/>
        <w:tab w:val="right" w:leader="dot" w:pos="8208"/>
        <w:tab w:val="left" w:pos="8640"/>
      </w:tabs>
      <w:spacing w:line="240" w:lineRule="atLeast"/>
      <w:ind w:left="3024" w:right="1800" w:hanging="864"/>
      <w:jc w:val="left"/>
    </w:pPr>
    <w:rPr>
      <w:rFonts w:ascii="Garamond" w:hAnsi="Garamond"/>
      <w:sz w:val="24"/>
    </w:rPr>
  </w:style>
  <w:style w:type="paragraph" w:styleId="TOC4">
    <w:name w:val="toc 4"/>
    <w:basedOn w:val="Normal"/>
    <w:uiPriority w:val="99"/>
    <w:rsid w:val="00AE4BCE"/>
    <w:pPr>
      <w:tabs>
        <w:tab w:val="left" w:pos="3888"/>
        <w:tab w:val="right" w:leader="dot" w:pos="8208"/>
        <w:tab w:val="left" w:pos="8640"/>
      </w:tabs>
      <w:ind w:left="3888" w:right="1800" w:hanging="864"/>
    </w:pPr>
  </w:style>
  <w:style w:type="paragraph" w:styleId="TOC5">
    <w:name w:val="toc 5"/>
    <w:basedOn w:val="Normal"/>
    <w:uiPriority w:val="99"/>
    <w:rsid w:val="00AE4BCE"/>
    <w:pPr>
      <w:tabs>
        <w:tab w:val="left" w:pos="1440"/>
        <w:tab w:val="right" w:leader="dot" w:pos="8208"/>
        <w:tab w:val="left" w:pos="8640"/>
      </w:tabs>
      <w:ind w:left="1440" w:right="1800" w:hanging="1152"/>
    </w:pPr>
  </w:style>
  <w:style w:type="paragraph" w:styleId="TOC6">
    <w:name w:val="toc 6"/>
    <w:basedOn w:val="Normal"/>
    <w:uiPriority w:val="99"/>
    <w:rsid w:val="00AE4BCE"/>
    <w:pPr>
      <w:tabs>
        <w:tab w:val="right" w:leader="dot" w:pos="8208"/>
        <w:tab w:val="left" w:pos="8640"/>
      </w:tabs>
      <w:ind w:left="288" w:right="1800"/>
      <w:jc w:val="left"/>
    </w:pPr>
    <w:rPr>
      <w:rFonts w:ascii="Garamond" w:hAnsi="Garamond"/>
      <w:sz w:val="24"/>
      <w:szCs w:val="22"/>
    </w:rPr>
  </w:style>
  <w:style w:type="paragraph" w:styleId="TOC7">
    <w:name w:val="toc 7"/>
    <w:basedOn w:val="Normal"/>
    <w:uiPriority w:val="99"/>
    <w:rsid w:val="00AE4BCE"/>
    <w:pPr>
      <w:tabs>
        <w:tab w:val="right" w:leader="dot" w:pos="8208"/>
        <w:tab w:val="left" w:pos="8640"/>
      </w:tabs>
      <w:ind w:left="1440" w:right="1800"/>
      <w:jc w:val="left"/>
    </w:pPr>
    <w:rPr>
      <w:rFonts w:ascii="Garamond" w:hAnsi="Garamond"/>
      <w:sz w:val="24"/>
      <w:szCs w:val="22"/>
    </w:rPr>
  </w:style>
  <w:style w:type="paragraph" w:styleId="TOC8">
    <w:name w:val="toc 8"/>
    <w:basedOn w:val="Normal"/>
    <w:uiPriority w:val="99"/>
    <w:rsid w:val="00AE4BCE"/>
    <w:pPr>
      <w:tabs>
        <w:tab w:val="right" w:leader="dot" w:pos="8208"/>
        <w:tab w:val="left" w:pos="8640"/>
      </w:tabs>
      <w:ind w:left="2160" w:right="1800"/>
      <w:jc w:val="left"/>
    </w:pPr>
    <w:rPr>
      <w:rFonts w:ascii="Garamond" w:hAnsi="Garamond"/>
      <w:sz w:val="24"/>
      <w:szCs w:val="22"/>
    </w:rPr>
  </w:style>
  <w:style w:type="paragraph" w:styleId="TOC9">
    <w:name w:val="toc 9"/>
    <w:basedOn w:val="Normal"/>
    <w:uiPriority w:val="99"/>
    <w:rsid w:val="00AE4BCE"/>
    <w:pPr>
      <w:tabs>
        <w:tab w:val="right" w:leader="dot" w:pos="8208"/>
        <w:tab w:val="left" w:pos="8640"/>
      </w:tabs>
      <w:ind w:left="3024" w:right="1800"/>
      <w:jc w:val="left"/>
    </w:pPr>
    <w:rPr>
      <w:rFonts w:ascii="Garamond" w:hAnsi="Garamond"/>
      <w:sz w:val="24"/>
      <w:szCs w:val="22"/>
    </w:rPr>
  </w:style>
  <w:style w:type="paragraph" w:customStyle="1" w:styleId="TT-TableTitle">
    <w:name w:val="TT-Table Title"/>
    <w:basedOn w:val="Heading1"/>
    <w:uiPriority w:val="99"/>
    <w:rsid w:val="00482E30"/>
    <w:pPr>
      <w:tabs>
        <w:tab w:val="left" w:pos="1440"/>
      </w:tabs>
      <w:spacing w:line="240" w:lineRule="atLeast"/>
      <w:ind w:left="1440" w:hanging="1440"/>
    </w:pPr>
    <w:rPr>
      <w:sz w:val="22"/>
    </w:rPr>
  </w:style>
  <w:style w:type="paragraph" w:customStyle="1" w:styleId="TX-TableText">
    <w:name w:val="TX-Table Text"/>
    <w:basedOn w:val="Normal"/>
    <w:uiPriority w:val="99"/>
    <w:rsid w:val="00482E30"/>
    <w:rPr>
      <w:rFonts w:ascii="Franklin Gothic Medium" w:hAnsi="Franklin Gothic Medium"/>
    </w:rPr>
  </w:style>
  <w:style w:type="character" w:styleId="Strong">
    <w:name w:val="Strong"/>
    <w:basedOn w:val="DefaultParagraphFont"/>
    <w:uiPriority w:val="99"/>
    <w:qFormat/>
    <w:rsid w:val="00482E30"/>
    <w:rPr>
      <w:rFonts w:cs="Times New Roman"/>
      <w:b/>
    </w:rPr>
  </w:style>
  <w:style w:type="paragraph" w:customStyle="1" w:styleId="CM17">
    <w:name w:val="CM17"/>
    <w:basedOn w:val="Default"/>
    <w:next w:val="Default"/>
    <w:uiPriority w:val="99"/>
    <w:rsid w:val="00AE4BCE"/>
    <w:rPr>
      <w:rFonts w:ascii="Arial" w:hAnsi="Arial" w:cs="Arial"/>
      <w:color w:val="auto"/>
    </w:rPr>
  </w:style>
  <w:style w:type="paragraph" w:customStyle="1" w:styleId="CM7">
    <w:name w:val="CM7"/>
    <w:basedOn w:val="Default"/>
    <w:next w:val="Default"/>
    <w:uiPriority w:val="99"/>
    <w:rsid w:val="00AE4BCE"/>
    <w:pPr>
      <w:spacing w:line="288" w:lineRule="atLeast"/>
    </w:pPr>
    <w:rPr>
      <w:rFonts w:ascii="Arial" w:hAnsi="Arial" w:cs="Arial"/>
      <w:color w:val="auto"/>
    </w:rPr>
  </w:style>
  <w:style w:type="paragraph" w:customStyle="1" w:styleId="CM8">
    <w:name w:val="CM8"/>
    <w:basedOn w:val="Default"/>
    <w:next w:val="Default"/>
    <w:uiPriority w:val="99"/>
    <w:rsid w:val="00AE4BCE"/>
    <w:pPr>
      <w:spacing w:line="288" w:lineRule="atLeast"/>
    </w:pPr>
    <w:rPr>
      <w:rFonts w:ascii="Arial" w:hAnsi="Arial" w:cs="Arial"/>
      <w:color w:val="auto"/>
    </w:rPr>
  </w:style>
  <w:style w:type="paragraph" w:customStyle="1" w:styleId="CM33">
    <w:name w:val="CM33"/>
    <w:basedOn w:val="Default"/>
    <w:next w:val="Default"/>
    <w:uiPriority w:val="99"/>
    <w:rsid w:val="00AE4BCE"/>
    <w:rPr>
      <w:rFonts w:ascii="Arial" w:hAnsi="Arial" w:cs="Arial"/>
      <w:color w:val="auto"/>
    </w:rPr>
  </w:style>
  <w:style w:type="paragraph" w:customStyle="1" w:styleId="CM21">
    <w:name w:val="CM21"/>
    <w:basedOn w:val="Default"/>
    <w:next w:val="Default"/>
    <w:uiPriority w:val="99"/>
    <w:rsid w:val="00AE4BCE"/>
    <w:rPr>
      <w:rFonts w:ascii="Arial" w:hAnsi="Arial" w:cs="Arial"/>
      <w:color w:val="auto"/>
    </w:rPr>
  </w:style>
  <w:style w:type="paragraph" w:customStyle="1" w:styleId="CM59">
    <w:name w:val="CM59"/>
    <w:basedOn w:val="Default"/>
    <w:next w:val="Default"/>
    <w:uiPriority w:val="99"/>
    <w:rsid w:val="00AE4BCE"/>
    <w:rPr>
      <w:color w:val="auto"/>
    </w:rPr>
  </w:style>
  <w:style w:type="character" w:customStyle="1" w:styleId="apple-style-span">
    <w:name w:val="apple-style-span"/>
    <w:basedOn w:val="DefaultParagraphFont"/>
    <w:uiPriority w:val="99"/>
    <w:rsid w:val="00AE4BCE"/>
    <w:rPr>
      <w:rFonts w:cs="Times New Roman"/>
    </w:rPr>
  </w:style>
  <w:style w:type="table" w:customStyle="1" w:styleId="PathT11">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Grid1">
    <w:name w:val="Table Grid1"/>
    <w:uiPriority w:val="99"/>
    <w:rsid w:val="00482E30"/>
    <w:rPr>
      <w:rFonts w:ascii="Times New Roman" w:hAnsi="Times New Roman" w:cs="Times New Roman"/>
      <w:sz w:val="20"/>
      <w:szCs w:val="20"/>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21">
    <w:name w:val="Table21"/>
    <w:uiPriority w:val="99"/>
    <w:rsid w:val="00482E30"/>
    <w:rPr>
      <w:rFonts w:ascii="Franklin Gothic Medium" w:hAnsi="Franklin Gothic Medium" w:cs="Times New Roman"/>
      <w:sz w:val="20"/>
      <w:szCs w:val="20"/>
    </w:rPr>
    <w:tblPr>
      <w:tblInd w:w="0"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CellMar>
        <w:top w:w="0" w:type="dxa"/>
        <w:left w:w="108" w:type="dxa"/>
        <w:bottom w:w="0" w:type="dxa"/>
        <w:right w:w="108" w:type="dxa"/>
      </w:tblCellMar>
    </w:tblPr>
    <w:tcPr>
      <w:shd w:val="clear" w:color="auto" w:fill="B8CCE4"/>
    </w:tcPr>
  </w:style>
  <w:style w:type="table" w:customStyle="1" w:styleId="PATHT110">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WestatStandardFormat1">
    <w:name w:val="Table Westat Standard Format1"/>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numbering" w:customStyle="1" w:styleId="Letteredlist1">
    <w:name w:val="Lettered list1"/>
    <w:rsid w:val="00482E30"/>
    <w:pPr>
      <w:numPr>
        <w:numId w:val="3"/>
      </w:numPr>
    </w:pPr>
  </w:style>
  <w:style w:type="numbering" w:customStyle="1" w:styleId="Letteredlist">
    <w:name w:val="Lettered list"/>
    <w:rsid w:val="00482E30"/>
    <w:pPr>
      <w:numPr>
        <w:numId w:val="2"/>
      </w:numPr>
    </w:pPr>
  </w:style>
  <w:style w:type="character" w:customStyle="1" w:styleId="Heading8Char">
    <w:name w:val="Heading 8 Char"/>
    <w:basedOn w:val="DefaultParagraphFont"/>
    <w:link w:val="Heading8"/>
    <w:uiPriority w:val="9"/>
    <w:rsid w:val="00482E30"/>
    <w:rPr>
      <w:rFonts w:asciiTheme="majorHAnsi" w:eastAsiaTheme="majorEastAsia" w:hAnsiTheme="majorHAnsi" w:cstheme="majorBidi"/>
      <w:sz w:val="20"/>
      <w:szCs w:val="20"/>
    </w:rPr>
  </w:style>
  <w:style w:type="character" w:customStyle="1" w:styleId="Heading9Char">
    <w:name w:val="Heading 9 Char"/>
    <w:basedOn w:val="DefaultParagraphFont"/>
    <w:link w:val="Heading9"/>
    <w:uiPriority w:val="9"/>
    <w:rsid w:val="00482E30"/>
    <w:rPr>
      <w:rFonts w:asciiTheme="majorHAnsi" w:eastAsiaTheme="majorEastAsia" w:hAnsiTheme="majorHAnsi" w:cstheme="majorBidi"/>
      <w:i/>
      <w:iCs/>
      <w:spacing w:val="5"/>
      <w:sz w:val="20"/>
      <w:szCs w:val="20"/>
    </w:rPr>
  </w:style>
  <w:style w:type="paragraph" w:styleId="Title">
    <w:name w:val="Title"/>
    <w:basedOn w:val="Normal"/>
    <w:next w:val="Normal"/>
    <w:link w:val="TitleChar"/>
    <w:uiPriority w:val="10"/>
    <w:qFormat/>
    <w:locked/>
    <w:rsid w:val="002A3C6E"/>
    <w:pPr>
      <w:spacing w:line="240" w:lineRule="auto"/>
      <w:contextualSpacing/>
    </w:pPr>
    <w:rPr>
      <w:rFonts w:ascii="Franklin Gothic Medium" w:eastAsiaTheme="majorEastAsia" w:hAnsi="Franklin Gothic Medium" w:cstheme="majorBidi"/>
      <w:spacing w:val="5"/>
      <w:sz w:val="52"/>
      <w:szCs w:val="52"/>
    </w:rPr>
  </w:style>
  <w:style w:type="character" w:customStyle="1" w:styleId="TitleChar">
    <w:name w:val="Title Char"/>
    <w:basedOn w:val="DefaultParagraphFont"/>
    <w:link w:val="Title"/>
    <w:uiPriority w:val="10"/>
    <w:rsid w:val="002A3C6E"/>
    <w:rPr>
      <w:rFonts w:ascii="Franklin Gothic Medium" w:eastAsiaTheme="majorEastAsia" w:hAnsi="Franklin Gothic Medium" w:cstheme="majorBidi"/>
      <w:spacing w:val="5"/>
      <w:sz w:val="52"/>
      <w:szCs w:val="52"/>
    </w:rPr>
  </w:style>
  <w:style w:type="paragraph" w:styleId="Subtitle">
    <w:name w:val="Subtitle"/>
    <w:basedOn w:val="Normal"/>
    <w:next w:val="Normal"/>
    <w:link w:val="SubtitleChar"/>
    <w:uiPriority w:val="11"/>
    <w:qFormat/>
    <w:locked/>
    <w:rsid w:val="00482E30"/>
    <w:pPr>
      <w:spacing w:after="600"/>
    </w:pPr>
    <w:rPr>
      <w:rFonts w:asciiTheme="majorHAnsi" w:eastAsiaTheme="majorEastAsia" w:hAnsiTheme="majorHAnsi" w:cstheme="majorBidi"/>
      <w:i/>
      <w:iCs/>
      <w:spacing w:val="13"/>
      <w:sz w:val="24"/>
      <w:szCs w:val="24"/>
    </w:rPr>
  </w:style>
  <w:style w:type="character" w:customStyle="1" w:styleId="SubtitleChar">
    <w:name w:val="Subtitle Char"/>
    <w:basedOn w:val="DefaultParagraphFont"/>
    <w:link w:val="Subtitle"/>
    <w:uiPriority w:val="11"/>
    <w:rsid w:val="00482E30"/>
    <w:rPr>
      <w:rFonts w:asciiTheme="majorHAnsi" w:eastAsiaTheme="majorEastAsia" w:hAnsiTheme="majorHAnsi" w:cstheme="majorBidi"/>
      <w:i/>
      <w:iCs/>
      <w:spacing w:val="13"/>
      <w:sz w:val="24"/>
      <w:szCs w:val="24"/>
    </w:rPr>
  </w:style>
  <w:style w:type="character" w:styleId="Emphasis">
    <w:name w:val="Emphasis"/>
    <w:uiPriority w:val="20"/>
    <w:qFormat/>
    <w:locked/>
    <w:rsid w:val="00482E30"/>
    <w:rPr>
      <w:b/>
      <w:bCs/>
      <w:i/>
      <w:iCs/>
      <w:spacing w:val="10"/>
      <w:bdr w:val="none" w:sz="0" w:space="0" w:color="auto"/>
      <w:shd w:val="clear" w:color="auto" w:fill="auto"/>
    </w:rPr>
  </w:style>
  <w:style w:type="paragraph" w:styleId="NoSpacing">
    <w:name w:val="No Spacing"/>
    <w:basedOn w:val="Normal"/>
    <w:uiPriority w:val="1"/>
    <w:qFormat/>
    <w:rsid w:val="00482E30"/>
    <w:pPr>
      <w:spacing w:line="240" w:lineRule="auto"/>
    </w:pPr>
  </w:style>
  <w:style w:type="paragraph" w:styleId="Quote">
    <w:name w:val="Quote"/>
    <w:basedOn w:val="Normal"/>
    <w:next w:val="Normal"/>
    <w:link w:val="QuoteChar"/>
    <w:uiPriority w:val="29"/>
    <w:qFormat/>
    <w:rsid w:val="00482E30"/>
    <w:pPr>
      <w:spacing w:before="200"/>
      <w:ind w:left="360" w:right="360"/>
    </w:pPr>
    <w:rPr>
      <w:i/>
      <w:iCs/>
    </w:rPr>
  </w:style>
  <w:style w:type="character" w:customStyle="1" w:styleId="QuoteChar">
    <w:name w:val="Quote Char"/>
    <w:basedOn w:val="DefaultParagraphFont"/>
    <w:link w:val="Quote"/>
    <w:uiPriority w:val="29"/>
    <w:rsid w:val="00482E30"/>
    <w:rPr>
      <w:rFonts w:ascii="Arial" w:hAnsi="Arial" w:cs="Times New Roman"/>
      <w:i/>
      <w:iCs/>
      <w:sz w:val="20"/>
      <w:szCs w:val="20"/>
    </w:rPr>
  </w:style>
  <w:style w:type="paragraph" w:styleId="IntenseQuote">
    <w:name w:val="Intense Quote"/>
    <w:basedOn w:val="Normal"/>
    <w:next w:val="Normal"/>
    <w:link w:val="IntenseQuoteChar"/>
    <w:uiPriority w:val="30"/>
    <w:qFormat/>
    <w:rsid w:val="00AE4BCE"/>
    <w:pPr>
      <w:pBdr>
        <w:bottom w:val="single" w:sz="4" w:space="1" w:color="auto"/>
      </w:pBdr>
      <w:spacing w:before="200" w:after="280"/>
      <w:ind w:left="1008" w:right="1152"/>
    </w:pPr>
    <w:rPr>
      <w:b/>
      <w:bCs/>
      <w:i/>
      <w:iCs/>
    </w:rPr>
  </w:style>
  <w:style w:type="character" w:customStyle="1" w:styleId="IntenseQuoteChar">
    <w:name w:val="Intense Quote Char"/>
    <w:basedOn w:val="DefaultParagraphFont"/>
    <w:link w:val="IntenseQuote"/>
    <w:uiPriority w:val="30"/>
    <w:rsid w:val="00AE4BCE"/>
    <w:rPr>
      <w:rFonts w:ascii="Arial" w:hAnsi="Arial" w:cs="Times New Roman"/>
      <w:b/>
      <w:bCs/>
      <w:i/>
      <w:iCs/>
      <w:sz w:val="20"/>
      <w:szCs w:val="20"/>
    </w:rPr>
  </w:style>
  <w:style w:type="character" w:styleId="SubtleEmphasis">
    <w:name w:val="Subtle Emphasis"/>
    <w:uiPriority w:val="19"/>
    <w:qFormat/>
    <w:rsid w:val="00482E30"/>
    <w:rPr>
      <w:i/>
      <w:iCs/>
    </w:rPr>
  </w:style>
  <w:style w:type="character" w:styleId="IntenseEmphasis">
    <w:name w:val="Intense Emphasis"/>
    <w:uiPriority w:val="21"/>
    <w:qFormat/>
    <w:rsid w:val="00AE4BCE"/>
    <w:rPr>
      <w:b/>
      <w:bCs/>
    </w:rPr>
  </w:style>
  <w:style w:type="character" w:styleId="SubtleReference">
    <w:name w:val="Subtle Reference"/>
    <w:uiPriority w:val="31"/>
    <w:qFormat/>
    <w:rsid w:val="00AE4BCE"/>
    <w:rPr>
      <w:smallCaps/>
    </w:rPr>
  </w:style>
  <w:style w:type="character" w:styleId="IntenseReference">
    <w:name w:val="Intense Reference"/>
    <w:uiPriority w:val="32"/>
    <w:qFormat/>
    <w:rsid w:val="00AE4BCE"/>
    <w:rPr>
      <w:smallCaps/>
      <w:spacing w:val="5"/>
      <w:u w:val="single"/>
    </w:rPr>
  </w:style>
  <w:style w:type="character" w:styleId="BookTitle">
    <w:name w:val="Book Title"/>
    <w:uiPriority w:val="33"/>
    <w:qFormat/>
    <w:rsid w:val="00482E30"/>
    <w:rPr>
      <w:i/>
      <w:iCs/>
      <w:smallCaps/>
      <w:spacing w:val="5"/>
    </w:rPr>
  </w:style>
  <w:style w:type="paragraph" w:styleId="TOCHeading">
    <w:name w:val="TOC Heading"/>
    <w:basedOn w:val="Heading1"/>
    <w:next w:val="Normal"/>
    <w:uiPriority w:val="39"/>
    <w:unhideWhenUsed/>
    <w:qFormat/>
    <w:rsid w:val="00482E30"/>
    <w:pPr>
      <w:outlineLvl w:val="9"/>
    </w:pPr>
  </w:style>
  <w:style w:type="paragraph" w:styleId="DocumentMap">
    <w:name w:val="Document Map"/>
    <w:basedOn w:val="Normal"/>
    <w:link w:val="DocumentMapChar"/>
    <w:uiPriority w:val="99"/>
    <w:semiHidden/>
    <w:unhideWhenUsed/>
    <w:locked/>
    <w:rsid w:val="00BF60A7"/>
    <w:pPr>
      <w:spacing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BF60A7"/>
    <w:rPr>
      <w:rFonts w:ascii="Tahoma" w:hAnsi="Tahoma" w:cs="Tahoma"/>
      <w:sz w:val="16"/>
      <w:szCs w:val="16"/>
    </w:rPr>
  </w:style>
  <w:style w:type="paragraph" w:customStyle="1" w:styleId="ResearchQuestionsHeading">
    <w:name w:val="Research Questions Heading"/>
    <w:basedOn w:val="Normal"/>
    <w:link w:val="ResearchQuestionsHeadingChar"/>
    <w:qFormat/>
    <w:rsid w:val="001E2B4C"/>
    <w:pPr>
      <w:keepNext/>
      <w:shd w:val="clear" w:color="auto" w:fill="DAEEF3" w:themeFill="accent5" w:themeFillTint="33"/>
      <w:spacing w:before="360" w:after="0" w:line="240" w:lineRule="auto"/>
      <w:jc w:val="left"/>
    </w:pPr>
    <w:rPr>
      <w:rFonts w:ascii="Gill Sans MT" w:hAnsi="Gill Sans MT" w:cs="Arial"/>
      <w:b/>
      <w:caps/>
      <w:color w:val="215868" w:themeColor="accent5" w:themeShade="80"/>
    </w:rPr>
  </w:style>
  <w:style w:type="paragraph" w:customStyle="1" w:styleId="ResearchQuestions">
    <w:name w:val="Research Questions"/>
    <w:basedOn w:val="Normal"/>
    <w:link w:val="ResearchQuestionsChar"/>
    <w:qFormat/>
    <w:rsid w:val="001E2B4C"/>
    <w:pPr>
      <w:shd w:val="clear" w:color="auto" w:fill="DAEEF3" w:themeFill="accent5" w:themeFillTint="33"/>
      <w:spacing w:after="0" w:line="240" w:lineRule="auto"/>
      <w:jc w:val="left"/>
    </w:pPr>
    <w:rPr>
      <w:rFonts w:ascii="Gill Sans MT" w:hAnsi="Gill Sans MT" w:cs="Arial"/>
      <w:color w:val="31849B" w:themeColor="accent5" w:themeShade="BF"/>
      <w:sz w:val="18"/>
    </w:rPr>
  </w:style>
  <w:style w:type="character" w:customStyle="1" w:styleId="ResearchQuestionsHeadingChar">
    <w:name w:val="Research Questions Heading Char"/>
    <w:basedOn w:val="DefaultParagraphFont"/>
    <w:link w:val="ResearchQuestionsHeading"/>
    <w:rsid w:val="001E2B4C"/>
    <w:rPr>
      <w:rFonts w:ascii="Gill Sans MT" w:hAnsi="Gill Sans MT"/>
      <w:b/>
      <w:caps/>
      <w:color w:val="215868" w:themeColor="accent5" w:themeShade="80"/>
      <w:sz w:val="20"/>
      <w:szCs w:val="20"/>
      <w:shd w:val="clear" w:color="auto" w:fill="DAEEF3" w:themeFill="accent5" w:themeFillTint="33"/>
    </w:rPr>
  </w:style>
  <w:style w:type="paragraph" w:customStyle="1" w:styleId="Probes">
    <w:name w:val="Probes"/>
    <w:basedOn w:val="Normal"/>
    <w:link w:val="ProbesChar"/>
    <w:qFormat/>
    <w:rsid w:val="001E2B4C"/>
    <w:pPr>
      <w:spacing w:before="120" w:after="1080" w:line="240" w:lineRule="auto"/>
      <w:jc w:val="left"/>
    </w:pPr>
    <w:rPr>
      <w:b/>
      <w:color w:val="C00000"/>
    </w:rPr>
  </w:style>
  <w:style w:type="character" w:customStyle="1" w:styleId="ResearchQuestionsChar">
    <w:name w:val="Research Questions Char"/>
    <w:basedOn w:val="DefaultParagraphFont"/>
    <w:link w:val="ResearchQuestions"/>
    <w:rsid w:val="001E2B4C"/>
    <w:rPr>
      <w:rFonts w:ascii="Gill Sans MT" w:hAnsi="Gill Sans MT"/>
      <w:color w:val="31849B" w:themeColor="accent5" w:themeShade="BF"/>
      <w:sz w:val="18"/>
      <w:szCs w:val="20"/>
      <w:shd w:val="clear" w:color="auto" w:fill="DAEEF3" w:themeFill="accent5" w:themeFillTint="33"/>
    </w:rPr>
  </w:style>
  <w:style w:type="paragraph" w:customStyle="1" w:styleId="SkipInstruction">
    <w:name w:val="Skip Instruction"/>
    <w:basedOn w:val="ResearchQuestionsHeading"/>
    <w:link w:val="SkipInstructionChar"/>
    <w:qFormat/>
    <w:rsid w:val="001E2B4C"/>
    <w:pPr>
      <w:shd w:val="clear" w:color="auto" w:fill="auto"/>
    </w:pPr>
    <w:rPr>
      <w:rFonts w:ascii="Franklin Gothic Medium" w:hAnsi="Franklin Gothic Medium"/>
      <w:b w:val="0"/>
      <w:color w:val="E36C0A" w:themeColor="accent6" w:themeShade="BF"/>
      <w:sz w:val="24"/>
      <w:szCs w:val="24"/>
    </w:rPr>
  </w:style>
  <w:style w:type="character" w:customStyle="1" w:styleId="ProbesChar">
    <w:name w:val="Probes Char"/>
    <w:basedOn w:val="DefaultParagraphFont"/>
    <w:link w:val="Probes"/>
    <w:rsid w:val="001E2B4C"/>
    <w:rPr>
      <w:rFonts w:ascii="Arial" w:hAnsi="Arial" w:cs="Times New Roman"/>
      <w:b/>
      <w:color w:val="C00000"/>
      <w:sz w:val="20"/>
      <w:szCs w:val="20"/>
    </w:rPr>
  </w:style>
  <w:style w:type="character" w:customStyle="1" w:styleId="SkipInstructionChar">
    <w:name w:val="Skip Instruction Char"/>
    <w:basedOn w:val="ResearchQuestionsHeadingChar"/>
    <w:link w:val="SkipInstruction"/>
    <w:rsid w:val="001E2B4C"/>
    <w:rPr>
      <w:rFonts w:ascii="Franklin Gothic Medium" w:hAnsi="Franklin Gothic Medium"/>
      <w:b/>
      <w:caps/>
      <w:color w:val="E36C0A" w:themeColor="accent6" w:themeShade="BF"/>
      <w:sz w:val="24"/>
      <w:szCs w:val="24"/>
      <w:shd w:val="clear" w:color="auto" w:fill="DAEEF3" w:themeFill="accent5" w:themeFillTint="33"/>
    </w:rPr>
  </w:style>
  <w:style w:type="paragraph" w:customStyle="1" w:styleId="CATSNormal">
    <w:name w:val="CATS Normal"/>
    <w:basedOn w:val="Normal"/>
    <w:rsid w:val="00BB329F"/>
    <w:pPr>
      <w:spacing w:after="0" w:line="240" w:lineRule="atLeast"/>
      <w:ind w:firstLine="1152"/>
    </w:pPr>
    <w:rPr>
      <w:rFonts w:ascii="Times New Roman" w:hAnsi="Times New Roman"/>
      <w:sz w:val="24"/>
    </w:rPr>
  </w:style>
  <w:style w:type="paragraph" w:customStyle="1" w:styleId="IerInstructions">
    <w:name w:val="I'er Instructions"/>
    <w:basedOn w:val="Normal"/>
    <w:link w:val="IerInstructionsChar"/>
    <w:rsid w:val="007610C8"/>
    <w:pPr>
      <w:spacing w:after="240" w:line="240" w:lineRule="auto"/>
      <w:jc w:val="left"/>
    </w:pPr>
    <w:rPr>
      <w:rFonts w:eastAsia="Calibri"/>
      <w:b/>
      <w:sz w:val="24"/>
      <w:szCs w:val="22"/>
    </w:rPr>
  </w:style>
  <w:style w:type="character" w:customStyle="1" w:styleId="IerInstructionsChar">
    <w:name w:val="I'er Instructions Char"/>
    <w:basedOn w:val="DefaultParagraphFont"/>
    <w:link w:val="IerInstructions"/>
    <w:rsid w:val="007610C8"/>
    <w:rPr>
      <w:rFonts w:ascii="Arial" w:eastAsia="Calibri" w:hAnsi="Arial" w:cs="Times New Roman"/>
      <w:b/>
      <w:sz w:val="24"/>
    </w:rPr>
  </w:style>
  <w:style w:type="paragraph" w:customStyle="1" w:styleId="InterviewerHelp">
    <w:name w:val="Interviewer Help"/>
    <w:basedOn w:val="Normal"/>
    <w:link w:val="InterviewerHelpChar"/>
    <w:qFormat/>
    <w:rsid w:val="00CE5589"/>
    <w:pPr>
      <w:keepLines/>
      <w:spacing w:after="240" w:line="240" w:lineRule="auto"/>
      <w:ind w:left="720"/>
      <w:jc w:val="left"/>
    </w:pPr>
    <w:rPr>
      <w:rFonts w:cs="Arial"/>
      <w:b/>
      <w:color w:val="9BBB59" w:themeColor="accent3"/>
      <w:sz w:val="24"/>
    </w:rPr>
  </w:style>
  <w:style w:type="character" w:customStyle="1" w:styleId="InterviewerHelpChar">
    <w:name w:val="Interviewer Help Char"/>
    <w:basedOn w:val="DefaultParagraphFont"/>
    <w:link w:val="InterviewerHelp"/>
    <w:rsid w:val="00CE5589"/>
    <w:rPr>
      <w:rFonts w:ascii="Arial" w:hAnsi="Arial"/>
      <w:b/>
      <w:color w:val="9BBB59" w:themeColor="accent3"/>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30052541">
      <w:bodyDiv w:val="1"/>
      <w:marLeft w:val="0"/>
      <w:marRight w:val="0"/>
      <w:marTop w:val="0"/>
      <w:marBottom w:val="0"/>
      <w:divBdr>
        <w:top w:val="none" w:sz="0" w:space="0" w:color="auto"/>
        <w:left w:val="none" w:sz="0" w:space="0" w:color="auto"/>
        <w:bottom w:val="none" w:sz="0" w:space="0" w:color="auto"/>
        <w:right w:val="none" w:sz="0" w:space="0" w:color="auto"/>
      </w:divBdr>
    </w:div>
    <w:div w:id="196938759">
      <w:bodyDiv w:val="1"/>
      <w:marLeft w:val="0"/>
      <w:marRight w:val="0"/>
      <w:marTop w:val="0"/>
      <w:marBottom w:val="0"/>
      <w:divBdr>
        <w:top w:val="none" w:sz="0" w:space="0" w:color="auto"/>
        <w:left w:val="none" w:sz="0" w:space="0" w:color="auto"/>
        <w:bottom w:val="none" w:sz="0" w:space="0" w:color="auto"/>
        <w:right w:val="none" w:sz="0" w:space="0" w:color="auto"/>
      </w:divBdr>
    </w:div>
    <w:div w:id="297997938">
      <w:bodyDiv w:val="1"/>
      <w:marLeft w:val="0"/>
      <w:marRight w:val="0"/>
      <w:marTop w:val="0"/>
      <w:marBottom w:val="0"/>
      <w:divBdr>
        <w:top w:val="none" w:sz="0" w:space="0" w:color="auto"/>
        <w:left w:val="none" w:sz="0" w:space="0" w:color="auto"/>
        <w:bottom w:val="none" w:sz="0" w:space="0" w:color="auto"/>
        <w:right w:val="none" w:sz="0" w:space="0" w:color="auto"/>
      </w:divBdr>
    </w:div>
    <w:div w:id="349067787">
      <w:bodyDiv w:val="1"/>
      <w:marLeft w:val="0"/>
      <w:marRight w:val="0"/>
      <w:marTop w:val="0"/>
      <w:marBottom w:val="0"/>
      <w:divBdr>
        <w:top w:val="none" w:sz="0" w:space="0" w:color="auto"/>
        <w:left w:val="none" w:sz="0" w:space="0" w:color="auto"/>
        <w:bottom w:val="none" w:sz="0" w:space="0" w:color="auto"/>
        <w:right w:val="none" w:sz="0" w:space="0" w:color="auto"/>
      </w:divBdr>
    </w:div>
    <w:div w:id="350304609">
      <w:bodyDiv w:val="1"/>
      <w:marLeft w:val="0"/>
      <w:marRight w:val="0"/>
      <w:marTop w:val="0"/>
      <w:marBottom w:val="0"/>
      <w:divBdr>
        <w:top w:val="none" w:sz="0" w:space="0" w:color="auto"/>
        <w:left w:val="none" w:sz="0" w:space="0" w:color="auto"/>
        <w:bottom w:val="none" w:sz="0" w:space="0" w:color="auto"/>
        <w:right w:val="none" w:sz="0" w:space="0" w:color="auto"/>
      </w:divBdr>
    </w:div>
    <w:div w:id="379595915">
      <w:marLeft w:val="0"/>
      <w:marRight w:val="0"/>
      <w:marTop w:val="0"/>
      <w:marBottom w:val="0"/>
      <w:divBdr>
        <w:top w:val="none" w:sz="0" w:space="0" w:color="auto"/>
        <w:left w:val="none" w:sz="0" w:space="0" w:color="auto"/>
        <w:bottom w:val="none" w:sz="0" w:space="0" w:color="auto"/>
        <w:right w:val="none" w:sz="0" w:space="0" w:color="auto"/>
      </w:divBdr>
    </w:div>
    <w:div w:id="379595916">
      <w:marLeft w:val="0"/>
      <w:marRight w:val="0"/>
      <w:marTop w:val="0"/>
      <w:marBottom w:val="0"/>
      <w:divBdr>
        <w:top w:val="none" w:sz="0" w:space="0" w:color="auto"/>
        <w:left w:val="none" w:sz="0" w:space="0" w:color="auto"/>
        <w:bottom w:val="none" w:sz="0" w:space="0" w:color="auto"/>
        <w:right w:val="none" w:sz="0" w:space="0" w:color="auto"/>
      </w:divBdr>
    </w:div>
    <w:div w:id="379595917">
      <w:marLeft w:val="0"/>
      <w:marRight w:val="0"/>
      <w:marTop w:val="0"/>
      <w:marBottom w:val="0"/>
      <w:divBdr>
        <w:top w:val="none" w:sz="0" w:space="0" w:color="auto"/>
        <w:left w:val="none" w:sz="0" w:space="0" w:color="auto"/>
        <w:bottom w:val="none" w:sz="0" w:space="0" w:color="auto"/>
        <w:right w:val="none" w:sz="0" w:space="0" w:color="auto"/>
      </w:divBdr>
    </w:div>
    <w:div w:id="379595918">
      <w:marLeft w:val="0"/>
      <w:marRight w:val="0"/>
      <w:marTop w:val="0"/>
      <w:marBottom w:val="0"/>
      <w:divBdr>
        <w:top w:val="none" w:sz="0" w:space="0" w:color="auto"/>
        <w:left w:val="none" w:sz="0" w:space="0" w:color="auto"/>
        <w:bottom w:val="none" w:sz="0" w:space="0" w:color="auto"/>
        <w:right w:val="none" w:sz="0" w:space="0" w:color="auto"/>
      </w:divBdr>
    </w:div>
    <w:div w:id="379595919">
      <w:marLeft w:val="0"/>
      <w:marRight w:val="0"/>
      <w:marTop w:val="0"/>
      <w:marBottom w:val="0"/>
      <w:divBdr>
        <w:top w:val="none" w:sz="0" w:space="0" w:color="auto"/>
        <w:left w:val="none" w:sz="0" w:space="0" w:color="auto"/>
        <w:bottom w:val="none" w:sz="0" w:space="0" w:color="auto"/>
        <w:right w:val="none" w:sz="0" w:space="0" w:color="auto"/>
      </w:divBdr>
    </w:div>
    <w:div w:id="379595920">
      <w:marLeft w:val="0"/>
      <w:marRight w:val="0"/>
      <w:marTop w:val="0"/>
      <w:marBottom w:val="0"/>
      <w:divBdr>
        <w:top w:val="none" w:sz="0" w:space="0" w:color="auto"/>
        <w:left w:val="none" w:sz="0" w:space="0" w:color="auto"/>
        <w:bottom w:val="none" w:sz="0" w:space="0" w:color="auto"/>
        <w:right w:val="none" w:sz="0" w:space="0" w:color="auto"/>
      </w:divBdr>
    </w:div>
    <w:div w:id="379595921">
      <w:marLeft w:val="0"/>
      <w:marRight w:val="0"/>
      <w:marTop w:val="0"/>
      <w:marBottom w:val="0"/>
      <w:divBdr>
        <w:top w:val="none" w:sz="0" w:space="0" w:color="auto"/>
        <w:left w:val="none" w:sz="0" w:space="0" w:color="auto"/>
        <w:bottom w:val="none" w:sz="0" w:space="0" w:color="auto"/>
        <w:right w:val="none" w:sz="0" w:space="0" w:color="auto"/>
      </w:divBdr>
    </w:div>
    <w:div w:id="379595922">
      <w:marLeft w:val="0"/>
      <w:marRight w:val="0"/>
      <w:marTop w:val="0"/>
      <w:marBottom w:val="0"/>
      <w:divBdr>
        <w:top w:val="none" w:sz="0" w:space="0" w:color="auto"/>
        <w:left w:val="none" w:sz="0" w:space="0" w:color="auto"/>
        <w:bottom w:val="none" w:sz="0" w:space="0" w:color="auto"/>
        <w:right w:val="none" w:sz="0" w:space="0" w:color="auto"/>
      </w:divBdr>
    </w:div>
    <w:div w:id="379595923">
      <w:marLeft w:val="0"/>
      <w:marRight w:val="0"/>
      <w:marTop w:val="0"/>
      <w:marBottom w:val="0"/>
      <w:divBdr>
        <w:top w:val="none" w:sz="0" w:space="0" w:color="auto"/>
        <w:left w:val="none" w:sz="0" w:space="0" w:color="auto"/>
        <w:bottom w:val="none" w:sz="0" w:space="0" w:color="auto"/>
        <w:right w:val="none" w:sz="0" w:space="0" w:color="auto"/>
      </w:divBdr>
    </w:div>
    <w:div w:id="379595924">
      <w:marLeft w:val="0"/>
      <w:marRight w:val="0"/>
      <w:marTop w:val="0"/>
      <w:marBottom w:val="0"/>
      <w:divBdr>
        <w:top w:val="none" w:sz="0" w:space="0" w:color="auto"/>
        <w:left w:val="none" w:sz="0" w:space="0" w:color="auto"/>
        <w:bottom w:val="none" w:sz="0" w:space="0" w:color="auto"/>
        <w:right w:val="none" w:sz="0" w:space="0" w:color="auto"/>
      </w:divBdr>
    </w:div>
    <w:div w:id="379595925">
      <w:marLeft w:val="0"/>
      <w:marRight w:val="0"/>
      <w:marTop w:val="0"/>
      <w:marBottom w:val="0"/>
      <w:divBdr>
        <w:top w:val="none" w:sz="0" w:space="0" w:color="auto"/>
        <w:left w:val="none" w:sz="0" w:space="0" w:color="auto"/>
        <w:bottom w:val="none" w:sz="0" w:space="0" w:color="auto"/>
        <w:right w:val="none" w:sz="0" w:space="0" w:color="auto"/>
      </w:divBdr>
    </w:div>
    <w:div w:id="379595926">
      <w:marLeft w:val="0"/>
      <w:marRight w:val="0"/>
      <w:marTop w:val="0"/>
      <w:marBottom w:val="0"/>
      <w:divBdr>
        <w:top w:val="none" w:sz="0" w:space="0" w:color="auto"/>
        <w:left w:val="none" w:sz="0" w:space="0" w:color="auto"/>
        <w:bottom w:val="none" w:sz="0" w:space="0" w:color="auto"/>
        <w:right w:val="none" w:sz="0" w:space="0" w:color="auto"/>
      </w:divBdr>
    </w:div>
    <w:div w:id="379595927">
      <w:marLeft w:val="0"/>
      <w:marRight w:val="0"/>
      <w:marTop w:val="0"/>
      <w:marBottom w:val="0"/>
      <w:divBdr>
        <w:top w:val="none" w:sz="0" w:space="0" w:color="auto"/>
        <w:left w:val="none" w:sz="0" w:space="0" w:color="auto"/>
        <w:bottom w:val="none" w:sz="0" w:space="0" w:color="auto"/>
        <w:right w:val="none" w:sz="0" w:space="0" w:color="auto"/>
      </w:divBdr>
    </w:div>
    <w:div w:id="379595928">
      <w:marLeft w:val="0"/>
      <w:marRight w:val="0"/>
      <w:marTop w:val="0"/>
      <w:marBottom w:val="0"/>
      <w:divBdr>
        <w:top w:val="none" w:sz="0" w:space="0" w:color="auto"/>
        <w:left w:val="none" w:sz="0" w:space="0" w:color="auto"/>
        <w:bottom w:val="none" w:sz="0" w:space="0" w:color="auto"/>
        <w:right w:val="none" w:sz="0" w:space="0" w:color="auto"/>
      </w:divBdr>
    </w:div>
    <w:div w:id="379595929">
      <w:marLeft w:val="0"/>
      <w:marRight w:val="0"/>
      <w:marTop w:val="0"/>
      <w:marBottom w:val="0"/>
      <w:divBdr>
        <w:top w:val="none" w:sz="0" w:space="0" w:color="auto"/>
        <w:left w:val="none" w:sz="0" w:space="0" w:color="auto"/>
        <w:bottom w:val="none" w:sz="0" w:space="0" w:color="auto"/>
        <w:right w:val="none" w:sz="0" w:space="0" w:color="auto"/>
      </w:divBdr>
    </w:div>
    <w:div w:id="379595930">
      <w:marLeft w:val="0"/>
      <w:marRight w:val="0"/>
      <w:marTop w:val="0"/>
      <w:marBottom w:val="0"/>
      <w:divBdr>
        <w:top w:val="none" w:sz="0" w:space="0" w:color="auto"/>
        <w:left w:val="none" w:sz="0" w:space="0" w:color="auto"/>
        <w:bottom w:val="none" w:sz="0" w:space="0" w:color="auto"/>
        <w:right w:val="none" w:sz="0" w:space="0" w:color="auto"/>
      </w:divBdr>
    </w:div>
    <w:div w:id="379595931">
      <w:marLeft w:val="0"/>
      <w:marRight w:val="0"/>
      <w:marTop w:val="0"/>
      <w:marBottom w:val="0"/>
      <w:divBdr>
        <w:top w:val="none" w:sz="0" w:space="0" w:color="auto"/>
        <w:left w:val="none" w:sz="0" w:space="0" w:color="auto"/>
        <w:bottom w:val="none" w:sz="0" w:space="0" w:color="auto"/>
        <w:right w:val="none" w:sz="0" w:space="0" w:color="auto"/>
      </w:divBdr>
    </w:div>
    <w:div w:id="379595932">
      <w:marLeft w:val="0"/>
      <w:marRight w:val="0"/>
      <w:marTop w:val="0"/>
      <w:marBottom w:val="0"/>
      <w:divBdr>
        <w:top w:val="none" w:sz="0" w:space="0" w:color="auto"/>
        <w:left w:val="none" w:sz="0" w:space="0" w:color="auto"/>
        <w:bottom w:val="none" w:sz="0" w:space="0" w:color="auto"/>
        <w:right w:val="none" w:sz="0" w:space="0" w:color="auto"/>
      </w:divBdr>
    </w:div>
    <w:div w:id="379595933">
      <w:marLeft w:val="0"/>
      <w:marRight w:val="0"/>
      <w:marTop w:val="0"/>
      <w:marBottom w:val="0"/>
      <w:divBdr>
        <w:top w:val="none" w:sz="0" w:space="0" w:color="auto"/>
        <w:left w:val="none" w:sz="0" w:space="0" w:color="auto"/>
        <w:bottom w:val="none" w:sz="0" w:space="0" w:color="auto"/>
        <w:right w:val="none" w:sz="0" w:space="0" w:color="auto"/>
      </w:divBdr>
    </w:div>
    <w:div w:id="379595934">
      <w:marLeft w:val="0"/>
      <w:marRight w:val="0"/>
      <w:marTop w:val="0"/>
      <w:marBottom w:val="0"/>
      <w:divBdr>
        <w:top w:val="none" w:sz="0" w:space="0" w:color="auto"/>
        <w:left w:val="none" w:sz="0" w:space="0" w:color="auto"/>
        <w:bottom w:val="none" w:sz="0" w:space="0" w:color="auto"/>
        <w:right w:val="none" w:sz="0" w:space="0" w:color="auto"/>
      </w:divBdr>
    </w:div>
    <w:div w:id="379595935">
      <w:marLeft w:val="0"/>
      <w:marRight w:val="0"/>
      <w:marTop w:val="0"/>
      <w:marBottom w:val="0"/>
      <w:divBdr>
        <w:top w:val="none" w:sz="0" w:space="0" w:color="auto"/>
        <w:left w:val="none" w:sz="0" w:space="0" w:color="auto"/>
        <w:bottom w:val="none" w:sz="0" w:space="0" w:color="auto"/>
        <w:right w:val="none" w:sz="0" w:space="0" w:color="auto"/>
      </w:divBdr>
    </w:div>
    <w:div w:id="379595936">
      <w:marLeft w:val="0"/>
      <w:marRight w:val="0"/>
      <w:marTop w:val="0"/>
      <w:marBottom w:val="0"/>
      <w:divBdr>
        <w:top w:val="none" w:sz="0" w:space="0" w:color="auto"/>
        <w:left w:val="none" w:sz="0" w:space="0" w:color="auto"/>
        <w:bottom w:val="none" w:sz="0" w:space="0" w:color="auto"/>
        <w:right w:val="none" w:sz="0" w:space="0" w:color="auto"/>
      </w:divBdr>
    </w:div>
    <w:div w:id="379595937">
      <w:marLeft w:val="0"/>
      <w:marRight w:val="0"/>
      <w:marTop w:val="0"/>
      <w:marBottom w:val="0"/>
      <w:divBdr>
        <w:top w:val="none" w:sz="0" w:space="0" w:color="auto"/>
        <w:left w:val="none" w:sz="0" w:space="0" w:color="auto"/>
        <w:bottom w:val="none" w:sz="0" w:space="0" w:color="auto"/>
        <w:right w:val="none" w:sz="0" w:space="0" w:color="auto"/>
      </w:divBdr>
    </w:div>
    <w:div w:id="379595938">
      <w:marLeft w:val="0"/>
      <w:marRight w:val="0"/>
      <w:marTop w:val="0"/>
      <w:marBottom w:val="0"/>
      <w:divBdr>
        <w:top w:val="none" w:sz="0" w:space="0" w:color="auto"/>
        <w:left w:val="none" w:sz="0" w:space="0" w:color="auto"/>
        <w:bottom w:val="none" w:sz="0" w:space="0" w:color="auto"/>
        <w:right w:val="none" w:sz="0" w:space="0" w:color="auto"/>
      </w:divBdr>
    </w:div>
    <w:div w:id="379595939">
      <w:marLeft w:val="0"/>
      <w:marRight w:val="0"/>
      <w:marTop w:val="0"/>
      <w:marBottom w:val="0"/>
      <w:divBdr>
        <w:top w:val="none" w:sz="0" w:space="0" w:color="auto"/>
        <w:left w:val="none" w:sz="0" w:space="0" w:color="auto"/>
        <w:bottom w:val="none" w:sz="0" w:space="0" w:color="auto"/>
        <w:right w:val="none" w:sz="0" w:space="0" w:color="auto"/>
      </w:divBdr>
    </w:div>
    <w:div w:id="379595940">
      <w:marLeft w:val="0"/>
      <w:marRight w:val="0"/>
      <w:marTop w:val="0"/>
      <w:marBottom w:val="0"/>
      <w:divBdr>
        <w:top w:val="none" w:sz="0" w:space="0" w:color="auto"/>
        <w:left w:val="none" w:sz="0" w:space="0" w:color="auto"/>
        <w:bottom w:val="none" w:sz="0" w:space="0" w:color="auto"/>
        <w:right w:val="none" w:sz="0" w:space="0" w:color="auto"/>
      </w:divBdr>
    </w:div>
    <w:div w:id="379595941">
      <w:marLeft w:val="0"/>
      <w:marRight w:val="0"/>
      <w:marTop w:val="0"/>
      <w:marBottom w:val="0"/>
      <w:divBdr>
        <w:top w:val="none" w:sz="0" w:space="0" w:color="auto"/>
        <w:left w:val="none" w:sz="0" w:space="0" w:color="auto"/>
        <w:bottom w:val="none" w:sz="0" w:space="0" w:color="auto"/>
        <w:right w:val="none" w:sz="0" w:space="0" w:color="auto"/>
      </w:divBdr>
    </w:div>
    <w:div w:id="379595942">
      <w:marLeft w:val="0"/>
      <w:marRight w:val="0"/>
      <w:marTop w:val="0"/>
      <w:marBottom w:val="0"/>
      <w:divBdr>
        <w:top w:val="none" w:sz="0" w:space="0" w:color="auto"/>
        <w:left w:val="none" w:sz="0" w:space="0" w:color="auto"/>
        <w:bottom w:val="none" w:sz="0" w:space="0" w:color="auto"/>
        <w:right w:val="none" w:sz="0" w:space="0" w:color="auto"/>
      </w:divBdr>
    </w:div>
    <w:div w:id="379595943">
      <w:marLeft w:val="0"/>
      <w:marRight w:val="0"/>
      <w:marTop w:val="0"/>
      <w:marBottom w:val="0"/>
      <w:divBdr>
        <w:top w:val="none" w:sz="0" w:space="0" w:color="auto"/>
        <w:left w:val="none" w:sz="0" w:space="0" w:color="auto"/>
        <w:bottom w:val="none" w:sz="0" w:space="0" w:color="auto"/>
        <w:right w:val="none" w:sz="0" w:space="0" w:color="auto"/>
      </w:divBdr>
    </w:div>
    <w:div w:id="379595944">
      <w:marLeft w:val="0"/>
      <w:marRight w:val="0"/>
      <w:marTop w:val="0"/>
      <w:marBottom w:val="0"/>
      <w:divBdr>
        <w:top w:val="none" w:sz="0" w:space="0" w:color="auto"/>
        <w:left w:val="none" w:sz="0" w:space="0" w:color="auto"/>
        <w:bottom w:val="none" w:sz="0" w:space="0" w:color="auto"/>
        <w:right w:val="none" w:sz="0" w:space="0" w:color="auto"/>
      </w:divBdr>
    </w:div>
    <w:div w:id="379595945">
      <w:marLeft w:val="0"/>
      <w:marRight w:val="0"/>
      <w:marTop w:val="0"/>
      <w:marBottom w:val="0"/>
      <w:divBdr>
        <w:top w:val="none" w:sz="0" w:space="0" w:color="auto"/>
        <w:left w:val="none" w:sz="0" w:space="0" w:color="auto"/>
        <w:bottom w:val="none" w:sz="0" w:space="0" w:color="auto"/>
        <w:right w:val="none" w:sz="0" w:space="0" w:color="auto"/>
      </w:divBdr>
    </w:div>
    <w:div w:id="379595946">
      <w:marLeft w:val="0"/>
      <w:marRight w:val="0"/>
      <w:marTop w:val="0"/>
      <w:marBottom w:val="0"/>
      <w:divBdr>
        <w:top w:val="none" w:sz="0" w:space="0" w:color="auto"/>
        <w:left w:val="none" w:sz="0" w:space="0" w:color="auto"/>
        <w:bottom w:val="none" w:sz="0" w:space="0" w:color="auto"/>
        <w:right w:val="none" w:sz="0" w:space="0" w:color="auto"/>
      </w:divBdr>
    </w:div>
    <w:div w:id="379595947">
      <w:marLeft w:val="0"/>
      <w:marRight w:val="0"/>
      <w:marTop w:val="0"/>
      <w:marBottom w:val="0"/>
      <w:divBdr>
        <w:top w:val="none" w:sz="0" w:space="0" w:color="auto"/>
        <w:left w:val="none" w:sz="0" w:space="0" w:color="auto"/>
        <w:bottom w:val="none" w:sz="0" w:space="0" w:color="auto"/>
        <w:right w:val="none" w:sz="0" w:space="0" w:color="auto"/>
      </w:divBdr>
    </w:div>
    <w:div w:id="379595948">
      <w:marLeft w:val="0"/>
      <w:marRight w:val="0"/>
      <w:marTop w:val="0"/>
      <w:marBottom w:val="0"/>
      <w:divBdr>
        <w:top w:val="none" w:sz="0" w:space="0" w:color="auto"/>
        <w:left w:val="none" w:sz="0" w:space="0" w:color="auto"/>
        <w:bottom w:val="none" w:sz="0" w:space="0" w:color="auto"/>
        <w:right w:val="none" w:sz="0" w:space="0" w:color="auto"/>
      </w:divBdr>
    </w:div>
    <w:div w:id="379595949">
      <w:marLeft w:val="0"/>
      <w:marRight w:val="0"/>
      <w:marTop w:val="0"/>
      <w:marBottom w:val="0"/>
      <w:divBdr>
        <w:top w:val="none" w:sz="0" w:space="0" w:color="auto"/>
        <w:left w:val="none" w:sz="0" w:space="0" w:color="auto"/>
        <w:bottom w:val="none" w:sz="0" w:space="0" w:color="auto"/>
        <w:right w:val="none" w:sz="0" w:space="0" w:color="auto"/>
      </w:divBdr>
    </w:div>
    <w:div w:id="379595950">
      <w:marLeft w:val="0"/>
      <w:marRight w:val="0"/>
      <w:marTop w:val="0"/>
      <w:marBottom w:val="0"/>
      <w:divBdr>
        <w:top w:val="none" w:sz="0" w:space="0" w:color="auto"/>
        <w:left w:val="none" w:sz="0" w:space="0" w:color="auto"/>
        <w:bottom w:val="none" w:sz="0" w:space="0" w:color="auto"/>
        <w:right w:val="none" w:sz="0" w:space="0" w:color="auto"/>
      </w:divBdr>
    </w:div>
    <w:div w:id="379595951">
      <w:marLeft w:val="0"/>
      <w:marRight w:val="0"/>
      <w:marTop w:val="0"/>
      <w:marBottom w:val="0"/>
      <w:divBdr>
        <w:top w:val="none" w:sz="0" w:space="0" w:color="auto"/>
        <w:left w:val="none" w:sz="0" w:space="0" w:color="auto"/>
        <w:bottom w:val="none" w:sz="0" w:space="0" w:color="auto"/>
        <w:right w:val="none" w:sz="0" w:space="0" w:color="auto"/>
      </w:divBdr>
    </w:div>
    <w:div w:id="379595952">
      <w:marLeft w:val="0"/>
      <w:marRight w:val="0"/>
      <w:marTop w:val="0"/>
      <w:marBottom w:val="0"/>
      <w:divBdr>
        <w:top w:val="none" w:sz="0" w:space="0" w:color="auto"/>
        <w:left w:val="none" w:sz="0" w:space="0" w:color="auto"/>
        <w:bottom w:val="none" w:sz="0" w:space="0" w:color="auto"/>
        <w:right w:val="none" w:sz="0" w:space="0" w:color="auto"/>
      </w:divBdr>
    </w:div>
    <w:div w:id="379595953">
      <w:marLeft w:val="0"/>
      <w:marRight w:val="0"/>
      <w:marTop w:val="0"/>
      <w:marBottom w:val="0"/>
      <w:divBdr>
        <w:top w:val="none" w:sz="0" w:space="0" w:color="auto"/>
        <w:left w:val="none" w:sz="0" w:space="0" w:color="auto"/>
        <w:bottom w:val="none" w:sz="0" w:space="0" w:color="auto"/>
        <w:right w:val="none" w:sz="0" w:space="0" w:color="auto"/>
      </w:divBdr>
    </w:div>
    <w:div w:id="379595954">
      <w:marLeft w:val="0"/>
      <w:marRight w:val="0"/>
      <w:marTop w:val="0"/>
      <w:marBottom w:val="0"/>
      <w:divBdr>
        <w:top w:val="none" w:sz="0" w:space="0" w:color="auto"/>
        <w:left w:val="none" w:sz="0" w:space="0" w:color="auto"/>
        <w:bottom w:val="none" w:sz="0" w:space="0" w:color="auto"/>
        <w:right w:val="none" w:sz="0" w:space="0" w:color="auto"/>
      </w:divBdr>
    </w:div>
    <w:div w:id="379595955">
      <w:marLeft w:val="0"/>
      <w:marRight w:val="0"/>
      <w:marTop w:val="0"/>
      <w:marBottom w:val="0"/>
      <w:divBdr>
        <w:top w:val="none" w:sz="0" w:space="0" w:color="auto"/>
        <w:left w:val="none" w:sz="0" w:space="0" w:color="auto"/>
        <w:bottom w:val="none" w:sz="0" w:space="0" w:color="auto"/>
        <w:right w:val="none" w:sz="0" w:space="0" w:color="auto"/>
      </w:divBdr>
    </w:div>
    <w:div w:id="379595956">
      <w:marLeft w:val="0"/>
      <w:marRight w:val="0"/>
      <w:marTop w:val="0"/>
      <w:marBottom w:val="0"/>
      <w:divBdr>
        <w:top w:val="none" w:sz="0" w:space="0" w:color="auto"/>
        <w:left w:val="none" w:sz="0" w:space="0" w:color="auto"/>
        <w:bottom w:val="none" w:sz="0" w:space="0" w:color="auto"/>
        <w:right w:val="none" w:sz="0" w:space="0" w:color="auto"/>
      </w:divBdr>
    </w:div>
    <w:div w:id="379595957">
      <w:marLeft w:val="0"/>
      <w:marRight w:val="0"/>
      <w:marTop w:val="0"/>
      <w:marBottom w:val="0"/>
      <w:divBdr>
        <w:top w:val="none" w:sz="0" w:space="0" w:color="auto"/>
        <w:left w:val="none" w:sz="0" w:space="0" w:color="auto"/>
        <w:bottom w:val="none" w:sz="0" w:space="0" w:color="auto"/>
        <w:right w:val="none" w:sz="0" w:space="0" w:color="auto"/>
      </w:divBdr>
    </w:div>
    <w:div w:id="379595958">
      <w:marLeft w:val="0"/>
      <w:marRight w:val="0"/>
      <w:marTop w:val="0"/>
      <w:marBottom w:val="0"/>
      <w:divBdr>
        <w:top w:val="none" w:sz="0" w:space="0" w:color="auto"/>
        <w:left w:val="none" w:sz="0" w:space="0" w:color="auto"/>
        <w:bottom w:val="none" w:sz="0" w:space="0" w:color="auto"/>
        <w:right w:val="none" w:sz="0" w:space="0" w:color="auto"/>
      </w:divBdr>
    </w:div>
    <w:div w:id="379595959">
      <w:marLeft w:val="0"/>
      <w:marRight w:val="0"/>
      <w:marTop w:val="0"/>
      <w:marBottom w:val="0"/>
      <w:divBdr>
        <w:top w:val="none" w:sz="0" w:space="0" w:color="auto"/>
        <w:left w:val="none" w:sz="0" w:space="0" w:color="auto"/>
        <w:bottom w:val="none" w:sz="0" w:space="0" w:color="auto"/>
        <w:right w:val="none" w:sz="0" w:space="0" w:color="auto"/>
      </w:divBdr>
    </w:div>
    <w:div w:id="379595960">
      <w:marLeft w:val="0"/>
      <w:marRight w:val="0"/>
      <w:marTop w:val="0"/>
      <w:marBottom w:val="0"/>
      <w:divBdr>
        <w:top w:val="none" w:sz="0" w:space="0" w:color="auto"/>
        <w:left w:val="none" w:sz="0" w:space="0" w:color="auto"/>
        <w:bottom w:val="none" w:sz="0" w:space="0" w:color="auto"/>
        <w:right w:val="none" w:sz="0" w:space="0" w:color="auto"/>
      </w:divBdr>
    </w:div>
    <w:div w:id="379595961">
      <w:marLeft w:val="0"/>
      <w:marRight w:val="0"/>
      <w:marTop w:val="0"/>
      <w:marBottom w:val="0"/>
      <w:divBdr>
        <w:top w:val="none" w:sz="0" w:space="0" w:color="auto"/>
        <w:left w:val="none" w:sz="0" w:space="0" w:color="auto"/>
        <w:bottom w:val="none" w:sz="0" w:space="0" w:color="auto"/>
        <w:right w:val="none" w:sz="0" w:space="0" w:color="auto"/>
      </w:divBdr>
    </w:div>
    <w:div w:id="379595962">
      <w:marLeft w:val="0"/>
      <w:marRight w:val="0"/>
      <w:marTop w:val="0"/>
      <w:marBottom w:val="0"/>
      <w:divBdr>
        <w:top w:val="none" w:sz="0" w:space="0" w:color="auto"/>
        <w:left w:val="none" w:sz="0" w:space="0" w:color="auto"/>
        <w:bottom w:val="none" w:sz="0" w:space="0" w:color="auto"/>
        <w:right w:val="none" w:sz="0" w:space="0" w:color="auto"/>
      </w:divBdr>
    </w:div>
    <w:div w:id="379595963">
      <w:marLeft w:val="0"/>
      <w:marRight w:val="0"/>
      <w:marTop w:val="0"/>
      <w:marBottom w:val="0"/>
      <w:divBdr>
        <w:top w:val="none" w:sz="0" w:space="0" w:color="auto"/>
        <w:left w:val="none" w:sz="0" w:space="0" w:color="auto"/>
        <w:bottom w:val="none" w:sz="0" w:space="0" w:color="auto"/>
        <w:right w:val="none" w:sz="0" w:space="0" w:color="auto"/>
      </w:divBdr>
    </w:div>
    <w:div w:id="379595964">
      <w:marLeft w:val="0"/>
      <w:marRight w:val="0"/>
      <w:marTop w:val="0"/>
      <w:marBottom w:val="0"/>
      <w:divBdr>
        <w:top w:val="none" w:sz="0" w:space="0" w:color="auto"/>
        <w:left w:val="none" w:sz="0" w:space="0" w:color="auto"/>
        <w:bottom w:val="none" w:sz="0" w:space="0" w:color="auto"/>
        <w:right w:val="none" w:sz="0" w:space="0" w:color="auto"/>
      </w:divBdr>
    </w:div>
    <w:div w:id="379595965">
      <w:marLeft w:val="0"/>
      <w:marRight w:val="0"/>
      <w:marTop w:val="0"/>
      <w:marBottom w:val="0"/>
      <w:divBdr>
        <w:top w:val="none" w:sz="0" w:space="0" w:color="auto"/>
        <w:left w:val="none" w:sz="0" w:space="0" w:color="auto"/>
        <w:bottom w:val="none" w:sz="0" w:space="0" w:color="auto"/>
        <w:right w:val="none" w:sz="0" w:space="0" w:color="auto"/>
      </w:divBdr>
    </w:div>
    <w:div w:id="379595966">
      <w:marLeft w:val="0"/>
      <w:marRight w:val="0"/>
      <w:marTop w:val="0"/>
      <w:marBottom w:val="0"/>
      <w:divBdr>
        <w:top w:val="none" w:sz="0" w:space="0" w:color="auto"/>
        <w:left w:val="none" w:sz="0" w:space="0" w:color="auto"/>
        <w:bottom w:val="none" w:sz="0" w:space="0" w:color="auto"/>
        <w:right w:val="none" w:sz="0" w:space="0" w:color="auto"/>
      </w:divBdr>
    </w:div>
    <w:div w:id="379595967">
      <w:marLeft w:val="0"/>
      <w:marRight w:val="0"/>
      <w:marTop w:val="0"/>
      <w:marBottom w:val="0"/>
      <w:divBdr>
        <w:top w:val="none" w:sz="0" w:space="0" w:color="auto"/>
        <w:left w:val="none" w:sz="0" w:space="0" w:color="auto"/>
        <w:bottom w:val="none" w:sz="0" w:space="0" w:color="auto"/>
        <w:right w:val="none" w:sz="0" w:space="0" w:color="auto"/>
      </w:divBdr>
    </w:div>
    <w:div w:id="379595968">
      <w:marLeft w:val="0"/>
      <w:marRight w:val="0"/>
      <w:marTop w:val="0"/>
      <w:marBottom w:val="0"/>
      <w:divBdr>
        <w:top w:val="none" w:sz="0" w:space="0" w:color="auto"/>
        <w:left w:val="none" w:sz="0" w:space="0" w:color="auto"/>
        <w:bottom w:val="none" w:sz="0" w:space="0" w:color="auto"/>
        <w:right w:val="none" w:sz="0" w:space="0" w:color="auto"/>
      </w:divBdr>
    </w:div>
    <w:div w:id="379595969">
      <w:marLeft w:val="0"/>
      <w:marRight w:val="0"/>
      <w:marTop w:val="0"/>
      <w:marBottom w:val="0"/>
      <w:divBdr>
        <w:top w:val="none" w:sz="0" w:space="0" w:color="auto"/>
        <w:left w:val="none" w:sz="0" w:space="0" w:color="auto"/>
        <w:bottom w:val="none" w:sz="0" w:space="0" w:color="auto"/>
        <w:right w:val="none" w:sz="0" w:space="0" w:color="auto"/>
      </w:divBdr>
    </w:div>
    <w:div w:id="379595970">
      <w:marLeft w:val="0"/>
      <w:marRight w:val="0"/>
      <w:marTop w:val="0"/>
      <w:marBottom w:val="0"/>
      <w:divBdr>
        <w:top w:val="none" w:sz="0" w:space="0" w:color="auto"/>
        <w:left w:val="none" w:sz="0" w:space="0" w:color="auto"/>
        <w:bottom w:val="none" w:sz="0" w:space="0" w:color="auto"/>
        <w:right w:val="none" w:sz="0" w:space="0" w:color="auto"/>
      </w:divBdr>
    </w:div>
    <w:div w:id="379595971">
      <w:marLeft w:val="0"/>
      <w:marRight w:val="0"/>
      <w:marTop w:val="0"/>
      <w:marBottom w:val="0"/>
      <w:divBdr>
        <w:top w:val="none" w:sz="0" w:space="0" w:color="auto"/>
        <w:left w:val="none" w:sz="0" w:space="0" w:color="auto"/>
        <w:bottom w:val="none" w:sz="0" w:space="0" w:color="auto"/>
        <w:right w:val="none" w:sz="0" w:space="0" w:color="auto"/>
      </w:divBdr>
    </w:div>
    <w:div w:id="379595972">
      <w:marLeft w:val="0"/>
      <w:marRight w:val="0"/>
      <w:marTop w:val="0"/>
      <w:marBottom w:val="0"/>
      <w:divBdr>
        <w:top w:val="none" w:sz="0" w:space="0" w:color="auto"/>
        <w:left w:val="none" w:sz="0" w:space="0" w:color="auto"/>
        <w:bottom w:val="none" w:sz="0" w:space="0" w:color="auto"/>
        <w:right w:val="none" w:sz="0" w:space="0" w:color="auto"/>
      </w:divBdr>
    </w:div>
    <w:div w:id="379595973">
      <w:marLeft w:val="0"/>
      <w:marRight w:val="0"/>
      <w:marTop w:val="0"/>
      <w:marBottom w:val="0"/>
      <w:divBdr>
        <w:top w:val="none" w:sz="0" w:space="0" w:color="auto"/>
        <w:left w:val="none" w:sz="0" w:space="0" w:color="auto"/>
        <w:bottom w:val="none" w:sz="0" w:space="0" w:color="auto"/>
        <w:right w:val="none" w:sz="0" w:space="0" w:color="auto"/>
      </w:divBdr>
    </w:div>
    <w:div w:id="379595974">
      <w:marLeft w:val="0"/>
      <w:marRight w:val="0"/>
      <w:marTop w:val="0"/>
      <w:marBottom w:val="0"/>
      <w:divBdr>
        <w:top w:val="none" w:sz="0" w:space="0" w:color="auto"/>
        <w:left w:val="none" w:sz="0" w:space="0" w:color="auto"/>
        <w:bottom w:val="none" w:sz="0" w:space="0" w:color="auto"/>
        <w:right w:val="none" w:sz="0" w:space="0" w:color="auto"/>
      </w:divBdr>
    </w:div>
    <w:div w:id="379595975">
      <w:marLeft w:val="0"/>
      <w:marRight w:val="0"/>
      <w:marTop w:val="0"/>
      <w:marBottom w:val="0"/>
      <w:divBdr>
        <w:top w:val="none" w:sz="0" w:space="0" w:color="auto"/>
        <w:left w:val="none" w:sz="0" w:space="0" w:color="auto"/>
        <w:bottom w:val="none" w:sz="0" w:space="0" w:color="auto"/>
        <w:right w:val="none" w:sz="0" w:space="0" w:color="auto"/>
      </w:divBdr>
    </w:div>
    <w:div w:id="379595976">
      <w:marLeft w:val="0"/>
      <w:marRight w:val="0"/>
      <w:marTop w:val="0"/>
      <w:marBottom w:val="0"/>
      <w:divBdr>
        <w:top w:val="none" w:sz="0" w:space="0" w:color="auto"/>
        <w:left w:val="none" w:sz="0" w:space="0" w:color="auto"/>
        <w:bottom w:val="none" w:sz="0" w:space="0" w:color="auto"/>
        <w:right w:val="none" w:sz="0" w:space="0" w:color="auto"/>
      </w:divBdr>
    </w:div>
    <w:div w:id="379595977">
      <w:marLeft w:val="0"/>
      <w:marRight w:val="0"/>
      <w:marTop w:val="0"/>
      <w:marBottom w:val="0"/>
      <w:divBdr>
        <w:top w:val="none" w:sz="0" w:space="0" w:color="auto"/>
        <w:left w:val="none" w:sz="0" w:space="0" w:color="auto"/>
        <w:bottom w:val="none" w:sz="0" w:space="0" w:color="auto"/>
        <w:right w:val="none" w:sz="0" w:space="0" w:color="auto"/>
      </w:divBdr>
    </w:div>
    <w:div w:id="379595978">
      <w:marLeft w:val="0"/>
      <w:marRight w:val="0"/>
      <w:marTop w:val="0"/>
      <w:marBottom w:val="0"/>
      <w:divBdr>
        <w:top w:val="none" w:sz="0" w:space="0" w:color="auto"/>
        <w:left w:val="none" w:sz="0" w:space="0" w:color="auto"/>
        <w:bottom w:val="none" w:sz="0" w:space="0" w:color="auto"/>
        <w:right w:val="none" w:sz="0" w:space="0" w:color="auto"/>
      </w:divBdr>
    </w:div>
    <w:div w:id="379595979">
      <w:marLeft w:val="0"/>
      <w:marRight w:val="0"/>
      <w:marTop w:val="0"/>
      <w:marBottom w:val="0"/>
      <w:divBdr>
        <w:top w:val="none" w:sz="0" w:space="0" w:color="auto"/>
        <w:left w:val="none" w:sz="0" w:space="0" w:color="auto"/>
        <w:bottom w:val="none" w:sz="0" w:space="0" w:color="auto"/>
        <w:right w:val="none" w:sz="0" w:space="0" w:color="auto"/>
      </w:divBdr>
    </w:div>
    <w:div w:id="379595980">
      <w:marLeft w:val="0"/>
      <w:marRight w:val="0"/>
      <w:marTop w:val="0"/>
      <w:marBottom w:val="0"/>
      <w:divBdr>
        <w:top w:val="none" w:sz="0" w:space="0" w:color="auto"/>
        <w:left w:val="none" w:sz="0" w:space="0" w:color="auto"/>
        <w:bottom w:val="none" w:sz="0" w:space="0" w:color="auto"/>
        <w:right w:val="none" w:sz="0" w:space="0" w:color="auto"/>
      </w:divBdr>
    </w:div>
    <w:div w:id="379595981">
      <w:marLeft w:val="0"/>
      <w:marRight w:val="0"/>
      <w:marTop w:val="0"/>
      <w:marBottom w:val="0"/>
      <w:divBdr>
        <w:top w:val="none" w:sz="0" w:space="0" w:color="auto"/>
        <w:left w:val="none" w:sz="0" w:space="0" w:color="auto"/>
        <w:bottom w:val="none" w:sz="0" w:space="0" w:color="auto"/>
        <w:right w:val="none" w:sz="0" w:space="0" w:color="auto"/>
      </w:divBdr>
    </w:div>
    <w:div w:id="379595982">
      <w:marLeft w:val="0"/>
      <w:marRight w:val="0"/>
      <w:marTop w:val="0"/>
      <w:marBottom w:val="0"/>
      <w:divBdr>
        <w:top w:val="none" w:sz="0" w:space="0" w:color="auto"/>
        <w:left w:val="none" w:sz="0" w:space="0" w:color="auto"/>
        <w:bottom w:val="none" w:sz="0" w:space="0" w:color="auto"/>
        <w:right w:val="none" w:sz="0" w:space="0" w:color="auto"/>
      </w:divBdr>
    </w:div>
    <w:div w:id="379595983">
      <w:marLeft w:val="0"/>
      <w:marRight w:val="0"/>
      <w:marTop w:val="0"/>
      <w:marBottom w:val="0"/>
      <w:divBdr>
        <w:top w:val="none" w:sz="0" w:space="0" w:color="auto"/>
        <w:left w:val="none" w:sz="0" w:space="0" w:color="auto"/>
        <w:bottom w:val="none" w:sz="0" w:space="0" w:color="auto"/>
        <w:right w:val="none" w:sz="0" w:space="0" w:color="auto"/>
      </w:divBdr>
    </w:div>
    <w:div w:id="379595984">
      <w:marLeft w:val="0"/>
      <w:marRight w:val="0"/>
      <w:marTop w:val="0"/>
      <w:marBottom w:val="0"/>
      <w:divBdr>
        <w:top w:val="none" w:sz="0" w:space="0" w:color="auto"/>
        <w:left w:val="none" w:sz="0" w:space="0" w:color="auto"/>
        <w:bottom w:val="none" w:sz="0" w:space="0" w:color="auto"/>
        <w:right w:val="none" w:sz="0" w:space="0" w:color="auto"/>
      </w:divBdr>
    </w:div>
    <w:div w:id="379595985">
      <w:marLeft w:val="0"/>
      <w:marRight w:val="0"/>
      <w:marTop w:val="0"/>
      <w:marBottom w:val="0"/>
      <w:divBdr>
        <w:top w:val="none" w:sz="0" w:space="0" w:color="auto"/>
        <w:left w:val="none" w:sz="0" w:space="0" w:color="auto"/>
        <w:bottom w:val="none" w:sz="0" w:space="0" w:color="auto"/>
        <w:right w:val="none" w:sz="0" w:space="0" w:color="auto"/>
      </w:divBdr>
    </w:div>
    <w:div w:id="379595986">
      <w:marLeft w:val="0"/>
      <w:marRight w:val="0"/>
      <w:marTop w:val="0"/>
      <w:marBottom w:val="0"/>
      <w:divBdr>
        <w:top w:val="none" w:sz="0" w:space="0" w:color="auto"/>
        <w:left w:val="none" w:sz="0" w:space="0" w:color="auto"/>
        <w:bottom w:val="none" w:sz="0" w:space="0" w:color="auto"/>
        <w:right w:val="none" w:sz="0" w:space="0" w:color="auto"/>
      </w:divBdr>
    </w:div>
    <w:div w:id="379595987">
      <w:marLeft w:val="0"/>
      <w:marRight w:val="0"/>
      <w:marTop w:val="0"/>
      <w:marBottom w:val="0"/>
      <w:divBdr>
        <w:top w:val="none" w:sz="0" w:space="0" w:color="auto"/>
        <w:left w:val="none" w:sz="0" w:space="0" w:color="auto"/>
        <w:bottom w:val="none" w:sz="0" w:space="0" w:color="auto"/>
        <w:right w:val="none" w:sz="0" w:space="0" w:color="auto"/>
      </w:divBdr>
    </w:div>
    <w:div w:id="379595988">
      <w:marLeft w:val="0"/>
      <w:marRight w:val="0"/>
      <w:marTop w:val="0"/>
      <w:marBottom w:val="0"/>
      <w:divBdr>
        <w:top w:val="none" w:sz="0" w:space="0" w:color="auto"/>
        <w:left w:val="none" w:sz="0" w:space="0" w:color="auto"/>
        <w:bottom w:val="none" w:sz="0" w:space="0" w:color="auto"/>
        <w:right w:val="none" w:sz="0" w:space="0" w:color="auto"/>
      </w:divBdr>
    </w:div>
    <w:div w:id="379595989">
      <w:marLeft w:val="0"/>
      <w:marRight w:val="0"/>
      <w:marTop w:val="0"/>
      <w:marBottom w:val="0"/>
      <w:divBdr>
        <w:top w:val="none" w:sz="0" w:space="0" w:color="auto"/>
        <w:left w:val="none" w:sz="0" w:space="0" w:color="auto"/>
        <w:bottom w:val="none" w:sz="0" w:space="0" w:color="auto"/>
        <w:right w:val="none" w:sz="0" w:space="0" w:color="auto"/>
      </w:divBdr>
    </w:div>
    <w:div w:id="379595990">
      <w:marLeft w:val="0"/>
      <w:marRight w:val="0"/>
      <w:marTop w:val="0"/>
      <w:marBottom w:val="0"/>
      <w:divBdr>
        <w:top w:val="none" w:sz="0" w:space="0" w:color="auto"/>
        <w:left w:val="none" w:sz="0" w:space="0" w:color="auto"/>
        <w:bottom w:val="none" w:sz="0" w:space="0" w:color="auto"/>
        <w:right w:val="none" w:sz="0" w:space="0" w:color="auto"/>
      </w:divBdr>
    </w:div>
    <w:div w:id="379595991">
      <w:marLeft w:val="0"/>
      <w:marRight w:val="0"/>
      <w:marTop w:val="0"/>
      <w:marBottom w:val="0"/>
      <w:divBdr>
        <w:top w:val="none" w:sz="0" w:space="0" w:color="auto"/>
        <w:left w:val="none" w:sz="0" w:space="0" w:color="auto"/>
        <w:bottom w:val="none" w:sz="0" w:space="0" w:color="auto"/>
        <w:right w:val="none" w:sz="0" w:space="0" w:color="auto"/>
      </w:divBdr>
    </w:div>
    <w:div w:id="379595992">
      <w:marLeft w:val="0"/>
      <w:marRight w:val="0"/>
      <w:marTop w:val="0"/>
      <w:marBottom w:val="0"/>
      <w:divBdr>
        <w:top w:val="none" w:sz="0" w:space="0" w:color="auto"/>
        <w:left w:val="none" w:sz="0" w:space="0" w:color="auto"/>
        <w:bottom w:val="none" w:sz="0" w:space="0" w:color="auto"/>
        <w:right w:val="none" w:sz="0" w:space="0" w:color="auto"/>
      </w:divBdr>
    </w:div>
    <w:div w:id="379595993">
      <w:marLeft w:val="0"/>
      <w:marRight w:val="0"/>
      <w:marTop w:val="0"/>
      <w:marBottom w:val="0"/>
      <w:divBdr>
        <w:top w:val="none" w:sz="0" w:space="0" w:color="auto"/>
        <w:left w:val="none" w:sz="0" w:space="0" w:color="auto"/>
        <w:bottom w:val="none" w:sz="0" w:space="0" w:color="auto"/>
        <w:right w:val="none" w:sz="0" w:space="0" w:color="auto"/>
      </w:divBdr>
    </w:div>
    <w:div w:id="379595994">
      <w:marLeft w:val="0"/>
      <w:marRight w:val="0"/>
      <w:marTop w:val="0"/>
      <w:marBottom w:val="0"/>
      <w:divBdr>
        <w:top w:val="none" w:sz="0" w:space="0" w:color="auto"/>
        <w:left w:val="none" w:sz="0" w:space="0" w:color="auto"/>
        <w:bottom w:val="none" w:sz="0" w:space="0" w:color="auto"/>
        <w:right w:val="none" w:sz="0" w:space="0" w:color="auto"/>
      </w:divBdr>
    </w:div>
    <w:div w:id="379595995">
      <w:marLeft w:val="0"/>
      <w:marRight w:val="0"/>
      <w:marTop w:val="0"/>
      <w:marBottom w:val="0"/>
      <w:divBdr>
        <w:top w:val="none" w:sz="0" w:space="0" w:color="auto"/>
        <w:left w:val="none" w:sz="0" w:space="0" w:color="auto"/>
        <w:bottom w:val="none" w:sz="0" w:space="0" w:color="auto"/>
        <w:right w:val="none" w:sz="0" w:space="0" w:color="auto"/>
      </w:divBdr>
    </w:div>
    <w:div w:id="379595996">
      <w:marLeft w:val="0"/>
      <w:marRight w:val="0"/>
      <w:marTop w:val="0"/>
      <w:marBottom w:val="0"/>
      <w:divBdr>
        <w:top w:val="none" w:sz="0" w:space="0" w:color="auto"/>
        <w:left w:val="none" w:sz="0" w:space="0" w:color="auto"/>
        <w:bottom w:val="none" w:sz="0" w:space="0" w:color="auto"/>
        <w:right w:val="none" w:sz="0" w:space="0" w:color="auto"/>
      </w:divBdr>
    </w:div>
    <w:div w:id="379595997">
      <w:marLeft w:val="0"/>
      <w:marRight w:val="0"/>
      <w:marTop w:val="0"/>
      <w:marBottom w:val="0"/>
      <w:divBdr>
        <w:top w:val="none" w:sz="0" w:space="0" w:color="auto"/>
        <w:left w:val="none" w:sz="0" w:space="0" w:color="auto"/>
        <w:bottom w:val="none" w:sz="0" w:space="0" w:color="auto"/>
        <w:right w:val="none" w:sz="0" w:space="0" w:color="auto"/>
      </w:divBdr>
    </w:div>
    <w:div w:id="379595998">
      <w:marLeft w:val="0"/>
      <w:marRight w:val="0"/>
      <w:marTop w:val="0"/>
      <w:marBottom w:val="0"/>
      <w:divBdr>
        <w:top w:val="none" w:sz="0" w:space="0" w:color="auto"/>
        <w:left w:val="none" w:sz="0" w:space="0" w:color="auto"/>
        <w:bottom w:val="none" w:sz="0" w:space="0" w:color="auto"/>
        <w:right w:val="none" w:sz="0" w:space="0" w:color="auto"/>
      </w:divBdr>
    </w:div>
    <w:div w:id="379595999">
      <w:marLeft w:val="0"/>
      <w:marRight w:val="0"/>
      <w:marTop w:val="0"/>
      <w:marBottom w:val="0"/>
      <w:divBdr>
        <w:top w:val="none" w:sz="0" w:space="0" w:color="auto"/>
        <w:left w:val="none" w:sz="0" w:space="0" w:color="auto"/>
        <w:bottom w:val="none" w:sz="0" w:space="0" w:color="auto"/>
        <w:right w:val="none" w:sz="0" w:space="0" w:color="auto"/>
      </w:divBdr>
    </w:div>
    <w:div w:id="379596000">
      <w:marLeft w:val="0"/>
      <w:marRight w:val="0"/>
      <w:marTop w:val="0"/>
      <w:marBottom w:val="0"/>
      <w:divBdr>
        <w:top w:val="none" w:sz="0" w:space="0" w:color="auto"/>
        <w:left w:val="none" w:sz="0" w:space="0" w:color="auto"/>
        <w:bottom w:val="none" w:sz="0" w:space="0" w:color="auto"/>
        <w:right w:val="none" w:sz="0" w:space="0" w:color="auto"/>
      </w:divBdr>
    </w:div>
    <w:div w:id="379596001">
      <w:marLeft w:val="0"/>
      <w:marRight w:val="0"/>
      <w:marTop w:val="0"/>
      <w:marBottom w:val="0"/>
      <w:divBdr>
        <w:top w:val="none" w:sz="0" w:space="0" w:color="auto"/>
        <w:left w:val="none" w:sz="0" w:space="0" w:color="auto"/>
        <w:bottom w:val="none" w:sz="0" w:space="0" w:color="auto"/>
        <w:right w:val="none" w:sz="0" w:space="0" w:color="auto"/>
      </w:divBdr>
    </w:div>
    <w:div w:id="379596002">
      <w:marLeft w:val="0"/>
      <w:marRight w:val="0"/>
      <w:marTop w:val="0"/>
      <w:marBottom w:val="0"/>
      <w:divBdr>
        <w:top w:val="none" w:sz="0" w:space="0" w:color="auto"/>
        <w:left w:val="none" w:sz="0" w:space="0" w:color="auto"/>
        <w:bottom w:val="none" w:sz="0" w:space="0" w:color="auto"/>
        <w:right w:val="none" w:sz="0" w:space="0" w:color="auto"/>
      </w:divBdr>
    </w:div>
    <w:div w:id="428042684">
      <w:bodyDiv w:val="1"/>
      <w:marLeft w:val="0"/>
      <w:marRight w:val="0"/>
      <w:marTop w:val="0"/>
      <w:marBottom w:val="0"/>
      <w:divBdr>
        <w:top w:val="none" w:sz="0" w:space="0" w:color="auto"/>
        <w:left w:val="none" w:sz="0" w:space="0" w:color="auto"/>
        <w:bottom w:val="none" w:sz="0" w:space="0" w:color="auto"/>
        <w:right w:val="none" w:sz="0" w:space="0" w:color="auto"/>
      </w:divBdr>
    </w:div>
    <w:div w:id="429475793">
      <w:bodyDiv w:val="1"/>
      <w:marLeft w:val="0"/>
      <w:marRight w:val="0"/>
      <w:marTop w:val="0"/>
      <w:marBottom w:val="0"/>
      <w:divBdr>
        <w:top w:val="none" w:sz="0" w:space="0" w:color="auto"/>
        <w:left w:val="none" w:sz="0" w:space="0" w:color="auto"/>
        <w:bottom w:val="none" w:sz="0" w:space="0" w:color="auto"/>
        <w:right w:val="none" w:sz="0" w:space="0" w:color="auto"/>
      </w:divBdr>
    </w:div>
    <w:div w:id="452946648">
      <w:bodyDiv w:val="1"/>
      <w:marLeft w:val="0"/>
      <w:marRight w:val="0"/>
      <w:marTop w:val="0"/>
      <w:marBottom w:val="0"/>
      <w:divBdr>
        <w:top w:val="none" w:sz="0" w:space="0" w:color="auto"/>
        <w:left w:val="none" w:sz="0" w:space="0" w:color="auto"/>
        <w:bottom w:val="none" w:sz="0" w:space="0" w:color="auto"/>
        <w:right w:val="none" w:sz="0" w:space="0" w:color="auto"/>
      </w:divBdr>
    </w:div>
    <w:div w:id="470362562">
      <w:bodyDiv w:val="1"/>
      <w:marLeft w:val="0"/>
      <w:marRight w:val="0"/>
      <w:marTop w:val="0"/>
      <w:marBottom w:val="0"/>
      <w:divBdr>
        <w:top w:val="none" w:sz="0" w:space="0" w:color="auto"/>
        <w:left w:val="none" w:sz="0" w:space="0" w:color="auto"/>
        <w:bottom w:val="none" w:sz="0" w:space="0" w:color="auto"/>
        <w:right w:val="none" w:sz="0" w:space="0" w:color="auto"/>
      </w:divBdr>
    </w:div>
    <w:div w:id="515538359">
      <w:bodyDiv w:val="1"/>
      <w:marLeft w:val="0"/>
      <w:marRight w:val="0"/>
      <w:marTop w:val="0"/>
      <w:marBottom w:val="0"/>
      <w:divBdr>
        <w:top w:val="none" w:sz="0" w:space="0" w:color="auto"/>
        <w:left w:val="none" w:sz="0" w:space="0" w:color="auto"/>
        <w:bottom w:val="none" w:sz="0" w:space="0" w:color="auto"/>
        <w:right w:val="none" w:sz="0" w:space="0" w:color="auto"/>
      </w:divBdr>
    </w:div>
    <w:div w:id="521940128">
      <w:bodyDiv w:val="1"/>
      <w:marLeft w:val="0"/>
      <w:marRight w:val="0"/>
      <w:marTop w:val="0"/>
      <w:marBottom w:val="0"/>
      <w:divBdr>
        <w:top w:val="none" w:sz="0" w:space="0" w:color="auto"/>
        <w:left w:val="none" w:sz="0" w:space="0" w:color="auto"/>
        <w:bottom w:val="none" w:sz="0" w:space="0" w:color="auto"/>
        <w:right w:val="none" w:sz="0" w:space="0" w:color="auto"/>
      </w:divBdr>
    </w:div>
    <w:div w:id="533856841">
      <w:bodyDiv w:val="1"/>
      <w:marLeft w:val="0"/>
      <w:marRight w:val="0"/>
      <w:marTop w:val="0"/>
      <w:marBottom w:val="0"/>
      <w:divBdr>
        <w:top w:val="none" w:sz="0" w:space="0" w:color="auto"/>
        <w:left w:val="none" w:sz="0" w:space="0" w:color="auto"/>
        <w:bottom w:val="none" w:sz="0" w:space="0" w:color="auto"/>
        <w:right w:val="none" w:sz="0" w:space="0" w:color="auto"/>
      </w:divBdr>
    </w:div>
    <w:div w:id="555974050">
      <w:bodyDiv w:val="1"/>
      <w:marLeft w:val="0"/>
      <w:marRight w:val="0"/>
      <w:marTop w:val="0"/>
      <w:marBottom w:val="0"/>
      <w:divBdr>
        <w:top w:val="none" w:sz="0" w:space="0" w:color="auto"/>
        <w:left w:val="none" w:sz="0" w:space="0" w:color="auto"/>
        <w:bottom w:val="none" w:sz="0" w:space="0" w:color="auto"/>
        <w:right w:val="none" w:sz="0" w:space="0" w:color="auto"/>
      </w:divBdr>
    </w:div>
    <w:div w:id="614293368">
      <w:bodyDiv w:val="1"/>
      <w:marLeft w:val="0"/>
      <w:marRight w:val="0"/>
      <w:marTop w:val="0"/>
      <w:marBottom w:val="0"/>
      <w:divBdr>
        <w:top w:val="none" w:sz="0" w:space="0" w:color="auto"/>
        <w:left w:val="none" w:sz="0" w:space="0" w:color="auto"/>
        <w:bottom w:val="none" w:sz="0" w:space="0" w:color="auto"/>
        <w:right w:val="none" w:sz="0" w:space="0" w:color="auto"/>
      </w:divBdr>
    </w:div>
    <w:div w:id="656803799">
      <w:bodyDiv w:val="1"/>
      <w:marLeft w:val="0"/>
      <w:marRight w:val="0"/>
      <w:marTop w:val="0"/>
      <w:marBottom w:val="0"/>
      <w:divBdr>
        <w:top w:val="none" w:sz="0" w:space="0" w:color="auto"/>
        <w:left w:val="none" w:sz="0" w:space="0" w:color="auto"/>
        <w:bottom w:val="none" w:sz="0" w:space="0" w:color="auto"/>
        <w:right w:val="none" w:sz="0" w:space="0" w:color="auto"/>
      </w:divBdr>
    </w:div>
    <w:div w:id="697317560">
      <w:bodyDiv w:val="1"/>
      <w:marLeft w:val="0"/>
      <w:marRight w:val="0"/>
      <w:marTop w:val="0"/>
      <w:marBottom w:val="0"/>
      <w:divBdr>
        <w:top w:val="none" w:sz="0" w:space="0" w:color="auto"/>
        <w:left w:val="none" w:sz="0" w:space="0" w:color="auto"/>
        <w:bottom w:val="none" w:sz="0" w:space="0" w:color="auto"/>
        <w:right w:val="none" w:sz="0" w:space="0" w:color="auto"/>
      </w:divBdr>
    </w:div>
    <w:div w:id="708334220">
      <w:bodyDiv w:val="1"/>
      <w:marLeft w:val="0"/>
      <w:marRight w:val="0"/>
      <w:marTop w:val="0"/>
      <w:marBottom w:val="0"/>
      <w:divBdr>
        <w:top w:val="none" w:sz="0" w:space="0" w:color="auto"/>
        <w:left w:val="none" w:sz="0" w:space="0" w:color="auto"/>
        <w:bottom w:val="none" w:sz="0" w:space="0" w:color="auto"/>
        <w:right w:val="none" w:sz="0" w:space="0" w:color="auto"/>
      </w:divBdr>
    </w:div>
    <w:div w:id="752434839">
      <w:bodyDiv w:val="1"/>
      <w:marLeft w:val="0"/>
      <w:marRight w:val="0"/>
      <w:marTop w:val="0"/>
      <w:marBottom w:val="0"/>
      <w:divBdr>
        <w:top w:val="none" w:sz="0" w:space="0" w:color="auto"/>
        <w:left w:val="none" w:sz="0" w:space="0" w:color="auto"/>
        <w:bottom w:val="none" w:sz="0" w:space="0" w:color="auto"/>
        <w:right w:val="none" w:sz="0" w:space="0" w:color="auto"/>
      </w:divBdr>
    </w:div>
    <w:div w:id="810250571">
      <w:bodyDiv w:val="1"/>
      <w:marLeft w:val="0"/>
      <w:marRight w:val="0"/>
      <w:marTop w:val="0"/>
      <w:marBottom w:val="0"/>
      <w:divBdr>
        <w:top w:val="none" w:sz="0" w:space="0" w:color="auto"/>
        <w:left w:val="none" w:sz="0" w:space="0" w:color="auto"/>
        <w:bottom w:val="none" w:sz="0" w:space="0" w:color="auto"/>
        <w:right w:val="none" w:sz="0" w:space="0" w:color="auto"/>
      </w:divBdr>
    </w:div>
    <w:div w:id="858008443">
      <w:bodyDiv w:val="1"/>
      <w:marLeft w:val="0"/>
      <w:marRight w:val="0"/>
      <w:marTop w:val="0"/>
      <w:marBottom w:val="0"/>
      <w:divBdr>
        <w:top w:val="none" w:sz="0" w:space="0" w:color="auto"/>
        <w:left w:val="none" w:sz="0" w:space="0" w:color="auto"/>
        <w:bottom w:val="none" w:sz="0" w:space="0" w:color="auto"/>
        <w:right w:val="none" w:sz="0" w:space="0" w:color="auto"/>
      </w:divBdr>
    </w:div>
    <w:div w:id="920524171">
      <w:bodyDiv w:val="1"/>
      <w:marLeft w:val="0"/>
      <w:marRight w:val="0"/>
      <w:marTop w:val="0"/>
      <w:marBottom w:val="0"/>
      <w:divBdr>
        <w:top w:val="none" w:sz="0" w:space="0" w:color="auto"/>
        <w:left w:val="none" w:sz="0" w:space="0" w:color="auto"/>
        <w:bottom w:val="none" w:sz="0" w:space="0" w:color="auto"/>
        <w:right w:val="none" w:sz="0" w:space="0" w:color="auto"/>
      </w:divBdr>
    </w:div>
    <w:div w:id="991442919">
      <w:bodyDiv w:val="1"/>
      <w:marLeft w:val="0"/>
      <w:marRight w:val="0"/>
      <w:marTop w:val="0"/>
      <w:marBottom w:val="0"/>
      <w:divBdr>
        <w:top w:val="none" w:sz="0" w:space="0" w:color="auto"/>
        <w:left w:val="none" w:sz="0" w:space="0" w:color="auto"/>
        <w:bottom w:val="none" w:sz="0" w:space="0" w:color="auto"/>
        <w:right w:val="none" w:sz="0" w:space="0" w:color="auto"/>
      </w:divBdr>
    </w:div>
    <w:div w:id="1013920975">
      <w:bodyDiv w:val="1"/>
      <w:marLeft w:val="0"/>
      <w:marRight w:val="0"/>
      <w:marTop w:val="0"/>
      <w:marBottom w:val="0"/>
      <w:divBdr>
        <w:top w:val="none" w:sz="0" w:space="0" w:color="auto"/>
        <w:left w:val="none" w:sz="0" w:space="0" w:color="auto"/>
        <w:bottom w:val="none" w:sz="0" w:space="0" w:color="auto"/>
        <w:right w:val="none" w:sz="0" w:space="0" w:color="auto"/>
      </w:divBdr>
    </w:div>
    <w:div w:id="1018627376">
      <w:bodyDiv w:val="1"/>
      <w:marLeft w:val="0"/>
      <w:marRight w:val="0"/>
      <w:marTop w:val="0"/>
      <w:marBottom w:val="0"/>
      <w:divBdr>
        <w:top w:val="none" w:sz="0" w:space="0" w:color="auto"/>
        <w:left w:val="none" w:sz="0" w:space="0" w:color="auto"/>
        <w:bottom w:val="none" w:sz="0" w:space="0" w:color="auto"/>
        <w:right w:val="none" w:sz="0" w:space="0" w:color="auto"/>
      </w:divBdr>
    </w:div>
    <w:div w:id="1028916325">
      <w:bodyDiv w:val="1"/>
      <w:marLeft w:val="0"/>
      <w:marRight w:val="0"/>
      <w:marTop w:val="0"/>
      <w:marBottom w:val="0"/>
      <w:divBdr>
        <w:top w:val="none" w:sz="0" w:space="0" w:color="auto"/>
        <w:left w:val="none" w:sz="0" w:space="0" w:color="auto"/>
        <w:bottom w:val="none" w:sz="0" w:space="0" w:color="auto"/>
        <w:right w:val="none" w:sz="0" w:space="0" w:color="auto"/>
      </w:divBdr>
    </w:div>
    <w:div w:id="1121265565">
      <w:bodyDiv w:val="1"/>
      <w:marLeft w:val="0"/>
      <w:marRight w:val="0"/>
      <w:marTop w:val="0"/>
      <w:marBottom w:val="0"/>
      <w:divBdr>
        <w:top w:val="none" w:sz="0" w:space="0" w:color="auto"/>
        <w:left w:val="none" w:sz="0" w:space="0" w:color="auto"/>
        <w:bottom w:val="none" w:sz="0" w:space="0" w:color="auto"/>
        <w:right w:val="none" w:sz="0" w:space="0" w:color="auto"/>
      </w:divBdr>
    </w:div>
    <w:div w:id="1129203176">
      <w:bodyDiv w:val="1"/>
      <w:marLeft w:val="0"/>
      <w:marRight w:val="0"/>
      <w:marTop w:val="0"/>
      <w:marBottom w:val="0"/>
      <w:divBdr>
        <w:top w:val="none" w:sz="0" w:space="0" w:color="auto"/>
        <w:left w:val="none" w:sz="0" w:space="0" w:color="auto"/>
        <w:bottom w:val="none" w:sz="0" w:space="0" w:color="auto"/>
        <w:right w:val="none" w:sz="0" w:space="0" w:color="auto"/>
      </w:divBdr>
    </w:div>
    <w:div w:id="1166245625">
      <w:bodyDiv w:val="1"/>
      <w:marLeft w:val="0"/>
      <w:marRight w:val="0"/>
      <w:marTop w:val="0"/>
      <w:marBottom w:val="0"/>
      <w:divBdr>
        <w:top w:val="none" w:sz="0" w:space="0" w:color="auto"/>
        <w:left w:val="none" w:sz="0" w:space="0" w:color="auto"/>
        <w:bottom w:val="none" w:sz="0" w:space="0" w:color="auto"/>
        <w:right w:val="none" w:sz="0" w:space="0" w:color="auto"/>
      </w:divBdr>
    </w:div>
    <w:div w:id="1205750434">
      <w:bodyDiv w:val="1"/>
      <w:marLeft w:val="0"/>
      <w:marRight w:val="0"/>
      <w:marTop w:val="0"/>
      <w:marBottom w:val="0"/>
      <w:divBdr>
        <w:top w:val="none" w:sz="0" w:space="0" w:color="auto"/>
        <w:left w:val="none" w:sz="0" w:space="0" w:color="auto"/>
        <w:bottom w:val="none" w:sz="0" w:space="0" w:color="auto"/>
        <w:right w:val="none" w:sz="0" w:space="0" w:color="auto"/>
      </w:divBdr>
    </w:div>
    <w:div w:id="1208644302">
      <w:bodyDiv w:val="1"/>
      <w:marLeft w:val="0"/>
      <w:marRight w:val="0"/>
      <w:marTop w:val="0"/>
      <w:marBottom w:val="0"/>
      <w:divBdr>
        <w:top w:val="none" w:sz="0" w:space="0" w:color="auto"/>
        <w:left w:val="none" w:sz="0" w:space="0" w:color="auto"/>
        <w:bottom w:val="none" w:sz="0" w:space="0" w:color="auto"/>
        <w:right w:val="none" w:sz="0" w:space="0" w:color="auto"/>
      </w:divBdr>
    </w:div>
    <w:div w:id="1259941829">
      <w:bodyDiv w:val="1"/>
      <w:marLeft w:val="0"/>
      <w:marRight w:val="0"/>
      <w:marTop w:val="0"/>
      <w:marBottom w:val="0"/>
      <w:divBdr>
        <w:top w:val="none" w:sz="0" w:space="0" w:color="auto"/>
        <w:left w:val="none" w:sz="0" w:space="0" w:color="auto"/>
        <w:bottom w:val="none" w:sz="0" w:space="0" w:color="auto"/>
        <w:right w:val="none" w:sz="0" w:space="0" w:color="auto"/>
      </w:divBdr>
    </w:div>
    <w:div w:id="1261061096">
      <w:bodyDiv w:val="1"/>
      <w:marLeft w:val="0"/>
      <w:marRight w:val="0"/>
      <w:marTop w:val="0"/>
      <w:marBottom w:val="0"/>
      <w:divBdr>
        <w:top w:val="none" w:sz="0" w:space="0" w:color="auto"/>
        <w:left w:val="none" w:sz="0" w:space="0" w:color="auto"/>
        <w:bottom w:val="none" w:sz="0" w:space="0" w:color="auto"/>
        <w:right w:val="none" w:sz="0" w:space="0" w:color="auto"/>
      </w:divBdr>
    </w:div>
    <w:div w:id="1479610355">
      <w:bodyDiv w:val="1"/>
      <w:marLeft w:val="0"/>
      <w:marRight w:val="0"/>
      <w:marTop w:val="0"/>
      <w:marBottom w:val="0"/>
      <w:divBdr>
        <w:top w:val="none" w:sz="0" w:space="0" w:color="auto"/>
        <w:left w:val="none" w:sz="0" w:space="0" w:color="auto"/>
        <w:bottom w:val="none" w:sz="0" w:space="0" w:color="auto"/>
        <w:right w:val="none" w:sz="0" w:space="0" w:color="auto"/>
      </w:divBdr>
    </w:div>
    <w:div w:id="1505628957">
      <w:bodyDiv w:val="1"/>
      <w:marLeft w:val="0"/>
      <w:marRight w:val="0"/>
      <w:marTop w:val="0"/>
      <w:marBottom w:val="0"/>
      <w:divBdr>
        <w:top w:val="none" w:sz="0" w:space="0" w:color="auto"/>
        <w:left w:val="none" w:sz="0" w:space="0" w:color="auto"/>
        <w:bottom w:val="none" w:sz="0" w:space="0" w:color="auto"/>
        <w:right w:val="none" w:sz="0" w:space="0" w:color="auto"/>
      </w:divBdr>
    </w:div>
    <w:div w:id="1511676677">
      <w:bodyDiv w:val="1"/>
      <w:marLeft w:val="0"/>
      <w:marRight w:val="0"/>
      <w:marTop w:val="0"/>
      <w:marBottom w:val="0"/>
      <w:divBdr>
        <w:top w:val="none" w:sz="0" w:space="0" w:color="auto"/>
        <w:left w:val="none" w:sz="0" w:space="0" w:color="auto"/>
        <w:bottom w:val="none" w:sz="0" w:space="0" w:color="auto"/>
        <w:right w:val="none" w:sz="0" w:space="0" w:color="auto"/>
      </w:divBdr>
    </w:div>
    <w:div w:id="1535120125">
      <w:bodyDiv w:val="1"/>
      <w:marLeft w:val="0"/>
      <w:marRight w:val="0"/>
      <w:marTop w:val="0"/>
      <w:marBottom w:val="0"/>
      <w:divBdr>
        <w:top w:val="none" w:sz="0" w:space="0" w:color="auto"/>
        <w:left w:val="none" w:sz="0" w:space="0" w:color="auto"/>
        <w:bottom w:val="none" w:sz="0" w:space="0" w:color="auto"/>
        <w:right w:val="none" w:sz="0" w:space="0" w:color="auto"/>
      </w:divBdr>
    </w:div>
    <w:div w:id="1541935592">
      <w:bodyDiv w:val="1"/>
      <w:marLeft w:val="0"/>
      <w:marRight w:val="0"/>
      <w:marTop w:val="0"/>
      <w:marBottom w:val="0"/>
      <w:divBdr>
        <w:top w:val="none" w:sz="0" w:space="0" w:color="auto"/>
        <w:left w:val="none" w:sz="0" w:space="0" w:color="auto"/>
        <w:bottom w:val="none" w:sz="0" w:space="0" w:color="auto"/>
        <w:right w:val="none" w:sz="0" w:space="0" w:color="auto"/>
      </w:divBdr>
    </w:div>
    <w:div w:id="1542748343">
      <w:bodyDiv w:val="1"/>
      <w:marLeft w:val="0"/>
      <w:marRight w:val="0"/>
      <w:marTop w:val="0"/>
      <w:marBottom w:val="0"/>
      <w:divBdr>
        <w:top w:val="none" w:sz="0" w:space="0" w:color="auto"/>
        <w:left w:val="none" w:sz="0" w:space="0" w:color="auto"/>
        <w:bottom w:val="none" w:sz="0" w:space="0" w:color="auto"/>
        <w:right w:val="none" w:sz="0" w:space="0" w:color="auto"/>
      </w:divBdr>
    </w:div>
    <w:div w:id="1561594085">
      <w:bodyDiv w:val="1"/>
      <w:marLeft w:val="0"/>
      <w:marRight w:val="0"/>
      <w:marTop w:val="0"/>
      <w:marBottom w:val="0"/>
      <w:divBdr>
        <w:top w:val="none" w:sz="0" w:space="0" w:color="auto"/>
        <w:left w:val="none" w:sz="0" w:space="0" w:color="auto"/>
        <w:bottom w:val="none" w:sz="0" w:space="0" w:color="auto"/>
        <w:right w:val="none" w:sz="0" w:space="0" w:color="auto"/>
      </w:divBdr>
    </w:div>
    <w:div w:id="1579635364">
      <w:bodyDiv w:val="1"/>
      <w:marLeft w:val="0"/>
      <w:marRight w:val="0"/>
      <w:marTop w:val="0"/>
      <w:marBottom w:val="0"/>
      <w:divBdr>
        <w:top w:val="none" w:sz="0" w:space="0" w:color="auto"/>
        <w:left w:val="none" w:sz="0" w:space="0" w:color="auto"/>
        <w:bottom w:val="none" w:sz="0" w:space="0" w:color="auto"/>
        <w:right w:val="none" w:sz="0" w:space="0" w:color="auto"/>
      </w:divBdr>
    </w:div>
    <w:div w:id="1660038356">
      <w:bodyDiv w:val="1"/>
      <w:marLeft w:val="0"/>
      <w:marRight w:val="0"/>
      <w:marTop w:val="0"/>
      <w:marBottom w:val="0"/>
      <w:divBdr>
        <w:top w:val="none" w:sz="0" w:space="0" w:color="auto"/>
        <w:left w:val="none" w:sz="0" w:space="0" w:color="auto"/>
        <w:bottom w:val="none" w:sz="0" w:space="0" w:color="auto"/>
        <w:right w:val="none" w:sz="0" w:space="0" w:color="auto"/>
      </w:divBdr>
    </w:div>
    <w:div w:id="1670524902">
      <w:bodyDiv w:val="1"/>
      <w:marLeft w:val="0"/>
      <w:marRight w:val="0"/>
      <w:marTop w:val="0"/>
      <w:marBottom w:val="0"/>
      <w:divBdr>
        <w:top w:val="none" w:sz="0" w:space="0" w:color="auto"/>
        <w:left w:val="none" w:sz="0" w:space="0" w:color="auto"/>
        <w:bottom w:val="none" w:sz="0" w:space="0" w:color="auto"/>
        <w:right w:val="none" w:sz="0" w:space="0" w:color="auto"/>
      </w:divBdr>
    </w:div>
    <w:div w:id="1712074387">
      <w:bodyDiv w:val="1"/>
      <w:marLeft w:val="0"/>
      <w:marRight w:val="0"/>
      <w:marTop w:val="0"/>
      <w:marBottom w:val="0"/>
      <w:divBdr>
        <w:top w:val="none" w:sz="0" w:space="0" w:color="auto"/>
        <w:left w:val="none" w:sz="0" w:space="0" w:color="auto"/>
        <w:bottom w:val="none" w:sz="0" w:space="0" w:color="auto"/>
        <w:right w:val="none" w:sz="0" w:space="0" w:color="auto"/>
      </w:divBdr>
    </w:div>
    <w:div w:id="1791051160">
      <w:bodyDiv w:val="1"/>
      <w:marLeft w:val="0"/>
      <w:marRight w:val="0"/>
      <w:marTop w:val="0"/>
      <w:marBottom w:val="0"/>
      <w:divBdr>
        <w:top w:val="none" w:sz="0" w:space="0" w:color="auto"/>
        <w:left w:val="none" w:sz="0" w:space="0" w:color="auto"/>
        <w:bottom w:val="none" w:sz="0" w:space="0" w:color="auto"/>
        <w:right w:val="none" w:sz="0" w:space="0" w:color="auto"/>
      </w:divBdr>
    </w:div>
    <w:div w:id="1794397511">
      <w:bodyDiv w:val="1"/>
      <w:marLeft w:val="0"/>
      <w:marRight w:val="0"/>
      <w:marTop w:val="0"/>
      <w:marBottom w:val="0"/>
      <w:divBdr>
        <w:top w:val="none" w:sz="0" w:space="0" w:color="auto"/>
        <w:left w:val="none" w:sz="0" w:space="0" w:color="auto"/>
        <w:bottom w:val="none" w:sz="0" w:space="0" w:color="auto"/>
        <w:right w:val="none" w:sz="0" w:space="0" w:color="auto"/>
      </w:divBdr>
    </w:div>
    <w:div w:id="1852986134">
      <w:bodyDiv w:val="1"/>
      <w:marLeft w:val="0"/>
      <w:marRight w:val="0"/>
      <w:marTop w:val="0"/>
      <w:marBottom w:val="0"/>
      <w:divBdr>
        <w:top w:val="none" w:sz="0" w:space="0" w:color="auto"/>
        <w:left w:val="none" w:sz="0" w:space="0" w:color="auto"/>
        <w:bottom w:val="none" w:sz="0" w:space="0" w:color="auto"/>
        <w:right w:val="none" w:sz="0" w:space="0" w:color="auto"/>
      </w:divBdr>
    </w:div>
    <w:div w:id="1859078679">
      <w:bodyDiv w:val="1"/>
      <w:marLeft w:val="0"/>
      <w:marRight w:val="0"/>
      <w:marTop w:val="0"/>
      <w:marBottom w:val="0"/>
      <w:divBdr>
        <w:top w:val="none" w:sz="0" w:space="0" w:color="auto"/>
        <w:left w:val="none" w:sz="0" w:space="0" w:color="auto"/>
        <w:bottom w:val="none" w:sz="0" w:space="0" w:color="auto"/>
        <w:right w:val="none" w:sz="0" w:space="0" w:color="auto"/>
      </w:divBdr>
    </w:div>
    <w:div w:id="1877043845">
      <w:bodyDiv w:val="1"/>
      <w:marLeft w:val="0"/>
      <w:marRight w:val="0"/>
      <w:marTop w:val="0"/>
      <w:marBottom w:val="0"/>
      <w:divBdr>
        <w:top w:val="none" w:sz="0" w:space="0" w:color="auto"/>
        <w:left w:val="none" w:sz="0" w:space="0" w:color="auto"/>
        <w:bottom w:val="none" w:sz="0" w:space="0" w:color="auto"/>
        <w:right w:val="none" w:sz="0" w:space="0" w:color="auto"/>
      </w:divBdr>
    </w:div>
    <w:div w:id="1885099976">
      <w:bodyDiv w:val="1"/>
      <w:marLeft w:val="0"/>
      <w:marRight w:val="0"/>
      <w:marTop w:val="0"/>
      <w:marBottom w:val="0"/>
      <w:divBdr>
        <w:top w:val="none" w:sz="0" w:space="0" w:color="auto"/>
        <w:left w:val="none" w:sz="0" w:space="0" w:color="auto"/>
        <w:bottom w:val="none" w:sz="0" w:space="0" w:color="auto"/>
        <w:right w:val="none" w:sz="0" w:space="0" w:color="auto"/>
      </w:divBdr>
    </w:div>
    <w:div w:id="1917858584">
      <w:bodyDiv w:val="1"/>
      <w:marLeft w:val="0"/>
      <w:marRight w:val="0"/>
      <w:marTop w:val="0"/>
      <w:marBottom w:val="0"/>
      <w:divBdr>
        <w:top w:val="none" w:sz="0" w:space="0" w:color="auto"/>
        <w:left w:val="none" w:sz="0" w:space="0" w:color="auto"/>
        <w:bottom w:val="none" w:sz="0" w:space="0" w:color="auto"/>
        <w:right w:val="none" w:sz="0" w:space="0" w:color="auto"/>
      </w:divBdr>
    </w:div>
    <w:div w:id="1973518013">
      <w:bodyDiv w:val="1"/>
      <w:marLeft w:val="0"/>
      <w:marRight w:val="0"/>
      <w:marTop w:val="0"/>
      <w:marBottom w:val="0"/>
      <w:divBdr>
        <w:top w:val="none" w:sz="0" w:space="0" w:color="auto"/>
        <w:left w:val="none" w:sz="0" w:space="0" w:color="auto"/>
        <w:bottom w:val="none" w:sz="0" w:space="0" w:color="auto"/>
        <w:right w:val="none" w:sz="0" w:space="0" w:color="auto"/>
      </w:divBdr>
    </w:div>
    <w:div w:id="1976332798">
      <w:bodyDiv w:val="1"/>
      <w:marLeft w:val="0"/>
      <w:marRight w:val="0"/>
      <w:marTop w:val="0"/>
      <w:marBottom w:val="0"/>
      <w:divBdr>
        <w:top w:val="none" w:sz="0" w:space="0" w:color="auto"/>
        <w:left w:val="none" w:sz="0" w:space="0" w:color="auto"/>
        <w:bottom w:val="none" w:sz="0" w:space="0" w:color="auto"/>
        <w:right w:val="none" w:sz="0" w:space="0" w:color="auto"/>
      </w:divBdr>
    </w:div>
    <w:div w:id="2014260779">
      <w:bodyDiv w:val="1"/>
      <w:marLeft w:val="0"/>
      <w:marRight w:val="0"/>
      <w:marTop w:val="0"/>
      <w:marBottom w:val="0"/>
      <w:divBdr>
        <w:top w:val="none" w:sz="0" w:space="0" w:color="auto"/>
        <w:left w:val="none" w:sz="0" w:space="0" w:color="auto"/>
        <w:bottom w:val="none" w:sz="0" w:space="0" w:color="auto"/>
        <w:right w:val="none" w:sz="0" w:space="0" w:color="auto"/>
      </w:divBdr>
    </w:div>
    <w:div w:id="2020042620">
      <w:bodyDiv w:val="1"/>
      <w:marLeft w:val="0"/>
      <w:marRight w:val="0"/>
      <w:marTop w:val="0"/>
      <w:marBottom w:val="0"/>
      <w:divBdr>
        <w:top w:val="none" w:sz="0" w:space="0" w:color="auto"/>
        <w:left w:val="none" w:sz="0" w:space="0" w:color="auto"/>
        <w:bottom w:val="none" w:sz="0" w:space="0" w:color="auto"/>
        <w:right w:val="none" w:sz="0" w:space="0" w:color="auto"/>
      </w:divBdr>
    </w:div>
    <w:div w:id="2025745148">
      <w:bodyDiv w:val="1"/>
      <w:marLeft w:val="0"/>
      <w:marRight w:val="0"/>
      <w:marTop w:val="0"/>
      <w:marBottom w:val="0"/>
      <w:divBdr>
        <w:top w:val="none" w:sz="0" w:space="0" w:color="auto"/>
        <w:left w:val="none" w:sz="0" w:space="0" w:color="auto"/>
        <w:bottom w:val="none" w:sz="0" w:space="0" w:color="auto"/>
        <w:right w:val="none" w:sz="0" w:space="0" w:color="auto"/>
      </w:divBdr>
    </w:div>
    <w:div w:id="2078673674">
      <w:bodyDiv w:val="1"/>
      <w:marLeft w:val="0"/>
      <w:marRight w:val="0"/>
      <w:marTop w:val="0"/>
      <w:marBottom w:val="0"/>
      <w:divBdr>
        <w:top w:val="none" w:sz="0" w:space="0" w:color="auto"/>
        <w:left w:val="none" w:sz="0" w:space="0" w:color="auto"/>
        <w:bottom w:val="none" w:sz="0" w:space="0" w:color="auto"/>
        <w:right w:val="none" w:sz="0" w:space="0" w:color="auto"/>
      </w:divBdr>
    </w:div>
    <w:div w:id="2088451372">
      <w:bodyDiv w:val="1"/>
      <w:marLeft w:val="0"/>
      <w:marRight w:val="0"/>
      <w:marTop w:val="0"/>
      <w:marBottom w:val="0"/>
      <w:divBdr>
        <w:top w:val="none" w:sz="0" w:space="0" w:color="auto"/>
        <w:left w:val="none" w:sz="0" w:space="0" w:color="auto"/>
        <w:bottom w:val="none" w:sz="0" w:space="0" w:color="auto"/>
        <w:right w:val="none" w:sz="0" w:space="0" w:color="auto"/>
      </w:divBdr>
    </w:div>
    <w:div w:id="2098406835">
      <w:bodyDiv w:val="1"/>
      <w:marLeft w:val="0"/>
      <w:marRight w:val="0"/>
      <w:marTop w:val="0"/>
      <w:marBottom w:val="0"/>
      <w:divBdr>
        <w:top w:val="none" w:sz="0" w:space="0" w:color="auto"/>
        <w:left w:val="none" w:sz="0" w:space="0" w:color="auto"/>
        <w:bottom w:val="none" w:sz="0" w:space="0" w:color="auto"/>
        <w:right w:val="none" w:sz="0" w:space="0" w:color="auto"/>
      </w:divBdr>
    </w:div>
    <w:div w:id="21180895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endnotes" Target="endnote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footnotes" Target="footnotes.xml"/><Relationship Id="rId38" Type="http://schemas.openxmlformats.org/officeDocument/2006/relationships/image" Target="media/image4.png"/><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webSettings" Target="webSettings.xml"/><Relationship Id="rId37" Type="http://schemas.openxmlformats.org/officeDocument/2006/relationships/image" Target="media/image3.png"/><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image" Target="media/image2.png"/><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settings" Target="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microsoft.com/office/2007/relationships/stylesWithEffects" Target="stylesWithEffects.xml"/><Relationship Id="rId35"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mso-contentType ?>
<FormTemplates xmlns="http://schemas.microsoft.com/sharepoint/v3/contenttype/forms">
  <Display>DocumentLibraryForm</Display>
  <Edit>DocumentLibraryForm</Edit>
  <New>DocumentLibraryForm</New>
</FormTemplates>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p:properties xmlns:p="http://schemas.microsoft.com/office/2006/metadata/properties" xmlns:xsi="http://www.w3.org/2001/XMLSchema-instance" xmlns:pc="http://schemas.microsoft.com/office/infopath/2007/PartnerControls">
  <documentManagement>
    <Category xmlns="c299bf99-fe26-453d-889e-3c3a452976eb">Draft protocols and resources</Category>
  </documentManagement>
</p:properties>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ct:contentTypeSchema xmlns:ct="http://schemas.microsoft.com/office/2006/metadata/contentType" xmlns:ma="http://schemas.microsoft.com/office/2006/metadata/properties/metaAttributes" ct:_="" ma:_="" ma:contentTypeName="Document" ma:contentTypeID="0x0101002DF1AB8B62D06247A76E548EA2728AE7" ma:contentTypeVersion="11" ma:contentTypeDescription="Create a new document." ma:contentTypeScope="" ma:versionID="701956379b28095d2940483a15e3cc93">
  <xsd:schema xmlns:xsd="http://www.w3.org/2001/XMLSchema" xmlns:xs="http://www.w3.org/2001/XMLSchema" xmlns:p="http://schemas.microsoft.com/office/2006/metadata/properties" xmlns:ns2="c299bf99-fe26-453d-889e-3c3a452976eb" targetNamespace="http://schemas.microsoft.com/office/2006/metadata/properties" ma:root="true" ma:fieldsID="70864498c5c4386e5dfc407061dbee8b" ns2:_="">
    <xsd:import namespace="c299bf99-fe26-453d-889e-3c3a452976eb"/>
    <xsd:element name="properties">
      <xsd:complexType>
        <xsd:sequence>
          <xsd:element name="documentManagement">
            <xsd:complexType>
              <xsd:all>
                <xsd:element ref="ns2: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99bf99-fe26-453d-889e-3c3a452976eb" elementFormDefault="qualified">
    <xsd:import namespace="http://schemas.microsoft.com/office/2006/documentManagement/types"/>
    <xsd:import namespace="http://schemas.microsoft.com/office/infopath/2007/PartnerControls"/>
    <xsd:element name="Category" ma:index="8" nillable="true" ma:displayName="Category" ma:default="Race/Ethnicity/Ancestry" ma:format="RadioButtons" ma:internalName="Category">
      <xsd:simpleType>
        <xsd:restriction base="dms:Choice">
          <xsd:enumeration value="Race/Ethnicity/Ancestry"/>
          <xsd:enumeration value="Class of Worker"/>
          <xsd:enumeration value="Draft protocols and resource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E5E906F-A6A8-41C5-856B-C863D2F92FC8}">
  <ds:schemaRefs>
    <ds:schemaRef ds:uri="http://schemas.openxmlformats.org/officeDocument/2006/bibliography"/>
  </ds:schemaRefs>
</ds:datastoreItem>
</file>

<file path=customXml/itemProps2.xml><?xml version="1.0" encoding="utf-8"?>
<ds:datastoreItem xmlns:ds="http://schemas.openxmlformats.org/officeDocument/2006/customXml" ds:itemID="{42BCCDDC-052C-41C6-98A6-6F7F923C7B08}">
  <ds:schemaRefs>
    <ds:schemaRef ds:uri="http://schemas.openxmlformats.org/officeDocument/2006/bibliography"/>
  </ds:schemaRefs>
</ds:datastoreItem>
</file>

<file path=customXml/itemProps3.xml><?xml version="1.0" encoding="utf-8"?>
<ds:datastoreItem xmlns:ds="http://schemas.openxmlformats.org/officeDocument/2006/customXml" ds:itemID="{CB3E9D7B-86AC-4012-BEA2-05EDC653AE22}">
  <ds:schemaRefs>
    <ds:schemaRef ds:uri="http://schemas.openxmlformats.org/officeDocument/2006/bibliography"/>
  </ds:schemaRefs>
</ds:datastoreItem>
</file>

<file path=customXml/itemProps4.xml><?xml version="1.0" encoding="utf-8"?>
<ds:datastoreItem xmlns:ds="http://schemas.openxmlformats.org/officeDocument/2006/customXml" ds:itemID="{E903E895-7C28-4744-A72F-8A0204F98F57}">
  <ds:schemaRefs>
    <ds:schemaRef ds:uri="http://schemas.openxmlformats.org/officeDocument/2006/bibliography"/>
  </ds:schemaRefs>
</ds:datastoreItem>
</file>

<file path=customXml/itemProps5.xml><?xml version="1.0" encoding="utf-8"?>
<ds:datastoreItem xmlns:ds="http://schemas.openxmlformats.org/officeDocument/2006/customXml" ds:itemID="{10D2F1C9-52A8-48A3-83F3-D3B47C2CB387}">
  <ds:schemaRefs>
    <ds:schemaRef ds:uri="http://schemas.openxmlformats.org/officeDocument/2006/bibliography"/>
  </ds:schemaRefs>
</ds:datastoreItem>
</file>

<file path=customXml/itemProps6.xml><?xml version="1.0" encoding="utf-8"?>
<ds:datastoreItem xmlns:ds="http://schemas.openxmlformats.org/officeDocument/2006/customXml" ds:itemID="{57A12A53-26FD-4AF9-8EBC-2F683395EF1C}">
  <ds:schemaRefs>
    <ds:schemaRef ds:uri="http://schemas.openxmlformats.org/officeDocument/2006/bibliography"/>
  </ds:schemaRefs>
</ds:datastoreItem>
</file>

<file path=customXml/itemProps7.xml><?xml version="1.0" encoding="utf-8"?>
<ds:datastoreItem xmlns:ds="http://schemas.openxmlformats.org/officeDocument/2006/customXml" ds:itemID="{14457E24-3193-4A5D-9DFE-A85342F9B5A7}">
  <ds:schemaRefs>
    <ds:schemaRef ds:uri="http://schemas.openxmlformats.org/officeDocument/2006/bibliography"/>
  </ds:schemaRefs>
</ds:datastoreItem>
</file>

<file path=customXml/itemProps8.xml><?xml version="1.0" encoding="utf-8"?>
<ds:datastoreItem xmlns:ds="http://schemas.openxmlformats.org/officeDocument/2006/customXml" ds:itemID="{B31F1A4A-392A-4AD6-A8D2-C31167BE1621}">
  <ds:schemaRefs>
    <ds:schemaRef ds:uri="http://schemas.openxmlformats.org/officeDocument/2006/bibliography"/>
  </ds:schemaRefs>
</ds:datastoreItem>
</file>

<file path=customXml/itemProps9.xml><?xml version="1.0" encoding="utf-8"?>
<ds:datastoreItem xmlns:ds="http://schemas.openxmlformats.org/officeDocument/2006/customXml" ds:itemID="{3BF22412-6B7E-4A53-B09D-BA22AC219462}">
  <ds:schemaRefs>
    <ds:schemaRef ds:uri="http://schemas.openxmlformats.org/officeDocument/2006/bibliography"/>
  </ds:schemaRefs>
</ds:datastoreItem>
</file>

<file path=customXml/itemProps10.xml><?xml version="1.0" encoding="utf-8"?>
<ds:datastoreItem xmlns:ds="http://schemas.openxmlformats.org/officeDocument/2006/customXml" ds:itemID="{90A9F97B-4CFA-4404-8D55-DE1D3EF4B96A}">
  <ds:schemaRefs>
    <ds:schemaRef ds:uri="http://schemas.openxmlformats.org/officeDocument/2006/bibliography"/>
  </ds:schemaRefs>
</ds:datastoreItem>
</file>

<file path=customXml/itemProps11.xml><?xml version="1.0" encoding="utf-8"?>
<ds:datastoreItem xmlns:ds="http://schemas.openxmlformats.org/officeDocument/2006/customXml" ds:itemID="{000FC05F-BC8E-47AC-B703-C3C875301D16}">
  <ds:schemaRefs>
    <ds:schemaRef ds:uri="http://schemas.openxmlformats.org/officeDocument/2006/bibliography"/>
  </ds:schemaRefs>
</ds:datastoreItem>
</file>

<file path=customXml/itemProps12.xml><?xml version="1.0" encoding="utf-8"?>
<ds:datastoreItem xmlns:ds="http://schemas.openxmlformats.org/officeDocument/2006/customXml" ds:itemID="{9E6A6074-453C-4A4A-9433-DCC0B9C2A298}">
  <ds:schemaRefs>
    <ds:schemaRef ds:uri="http://schemas.openxmlformats.org/officeDocument/2006/bibliography"/>
  </ds:schemaRefs>
</ds:datastoreItem>
</file>

<file path=customXml/itemProps13.xml><?xml version="1.0" encoding="utf-8"?>
<ds:datastoreItem xmlns:ds="http://schemas.openxmlformats.org/officeDocument/2006/customXml" ds:itemID="{7FA5C015-5939-4479-A8F8-B75EFC82AE6F}">
  <ds:schemaRefs>
    <ds:schemaRef ds:uri="http://schemas.openxmlformats.org/officeDocument/2006/bibliography"/>
  </ds:schemaRefs>
</ds:datastoreItem>
</file>

<file path=customXml/itemProps14.xml><?xml version="1.0" encoding="utf-8"?>
<ds:datastoreItem xmlns:ds="http://schemas.openxmlformats.org/officeDocument/2006/customXml" ds:itemID="{B681C0DC-0211-495C-B095-DC1B6F84902E}">
  <ds:schemaRefs>
    <ds:schemaRef ds:uri="http://schemas.openxmlformats.org/officeDocument/2006/bibliography"/>
  </ds:schemaRefs>
</ds:datastoreItem>
</file>

<file path=customXml/itemProps15.xml><?xml version="1.0" encoding="utf-8"?>
<ds:datastoreItem xmlns:ds="http://schemas.openxmlformats.org/officeDocument/2006/customXml" ds:itemID="{6104CDCE-6513-4C97-B5F2-8D642DF9468D}">
  <ds:schemaRefs>
    <ds:schemaRef ds:uri="http://schemas.microsoft.com/sharepoint/v3/contenttype/forms"/>
  </ds:schemaRefs>
</ds:datastoreItem>
</file>

<file path=customXml/itemProps16.xml><?xml version="1.0" encoding="utf-8"?>
<ds:datastoreItem xmlns:ds="http://schemas.openxmlformats.org/officeDocument/2006/customXml" ds:itemID="{001129D4-2D97-4F11-BBF3-487943BA1C1B}">
  <ds:schemaRefs>
    <ds:schemaRef ds:uri="http://schemas.openxmlformats.org/officeDocument/2006/bibliography"/>
  </ds:schemaRefs>
</ds:datastoreItem>
</file>

<file path=customXml/itemProps17.xml><?xml version="1.0" encoding="utf-8"?>
<ds:datastoreItem xmlns:ds="http://schemas.openxmlformats.org/officeDocument/2006/customXml" ds:itemID="{E4E6BB4D-05B6-4F06-A25D-A6E0D620D882}">
  <ds:schemaRefs>
    <ds:schemaRef ds:uri="http://schemas.microsoft.com/office/2006/documentManagement/types"/>
    <ds:schemaRef ds:uri="http://purl.org/dc/terms/"/>
    <ds:schemaRef ds:uri="c299bf99-fe26-453d-889e-3c3a452976eb"/>
    <ds:schemaRef ds:uri="http://schemas.microsoft.com/office/2006/metadata/properties"/>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18.xml><?xml version="1.0" encoding="utf-8"?>
<ds:datastoreItem xmlns:ds="http://schemas.openxmlformats.org/officeDocument/2006/customXml" ds:itemID="{5A701FAD-0DB2-44F1-84EE-14B6C36F2F65}">
  <ds:schemaRefs>
    <ds:schemaRef ds:uri="http://schemas.openxmlformats.org/officeDocument/2006/bibliography"/>
  </ds:schemaRefs>
</ds:datastoreItem>
</file>

<file path=customXml/itemProps19.xml><?xml version="1.0" encoding="utf-8"?>
<ds:datastoreItem xmlns:ds="http://schemas.openxmlformats.org/officeDocument/2006/customXml" ds:itemID="{5B7B9D69-7DC0-4801-BEB8-7073229D7BC9}">
  <ds:schemaRefs>
    <ds:schemaRef ds:uri="http://schemas.openxmlformats.org/officeDocument/2006/bibliography"/>
  </ds:schemaRefs>
</ds:datastoreItem>
</file>

<file path=customXml/itemProps20.xml><?xml version="1.0" encoding="utf-8"?>
<ds:datastoreItem xmlns:ds="http://schemas.openxmlformats.org/officeDocument/2006/customXml" ds:itemID="{E9E819E2-EB4C-4A0C-9885-517A922B3C7B}">
  <ds:schemaRefs>
    <ds:schemaRef ds:uri="http://schemas.openxmlformats.org/officeDocument/2006/bibliography"/>
  </ds:schemaRefs>
</ds:datastoreItem>
</file>

<file path=customXml/itemProps21.xml><?xml version="1.0" encoding="utf-8"?>
<ds:datastoreItem xmlns:ds="http://schemas.openxmlformats.org/officeDocument/2006/customXml" ds:itemID="{8C276FF2-7878-441B-B028-D27CF48E56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99bf99-fe26-453d-889e-3c3a452976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2.xml><?xml version="1.0" encoding="utf-8"?>
<ds:datastoreItem xmlns:ds="http://schemas.openxmlformats.org/officeDocument/2006/customXml" ds:itemID="{0947CFFB-6798-46E4-BAFE-49401B9E42B9}">
  <ds:schemaRefs>
    <ds:schemaRef ds:uri="http://schemas.openxmlformats.org/officeDocument/2006/bibliography"/>
  </ds:schemaRefs>
</ds:datastoreItem>
</file>

<file path=customXml/itemProps23.xml><?xml version="1.0" encoding="utf-8"?>
<ds:datastoreItem xmlns:ds="http://schemas.openxmlformats.org/officeDocument/2006/customXml" ds:itemID="{2B179FD9-CAA8-4233-AE19-F6E3E12A5EF2}">
  <ds:schemaRefs>
    <ds:schemaRef ds:uri="http://schemas.openxmlformats.org/officeDocument/2006/bibliography"/>
  </ds:schemaRefs>
</ds:datastoreItem>
</file>

<file path=customXml/itemProps24.xml><?xml version="1.0" encoding="utf-8"?>
<ds:datastoreItem xmlns:ds="http://schemas.openxmlformats.org/officeDocument/2006/customXml" ds:itemID="{EB0931B5-CA78-4802-B3F0-EB7BAFF1BE1B}">
  <ds:schemaRefs>
    <ds:schemaRef ds:uri="http://schemas.openxmlformats.org/officeDocument/2006/bibliography"/>
  </ds:schemaRefs>
</ds:datastoreItem>
</file>

<file path=customXml/itemProps25.xml><?xml version="1.0" encoding="utf-8"?>
<ds:datastoreItem xmlns:ds="http://schemas.openxmlformats.org/officeDocument/2006/customXml" ds:itemID="{42DCE48A-05F4-42C5-A8B1-CEE4EBB5B4DA}">
  <ds:schemaRefs>
    <ds:schemaRef ds:uri="http://schemas.openxmlformats.org/officeDocument/2006/bibliography"/>
  </ds:schemaRefs>
</ds:datastoreItem>
</file>

<file path=customXml/itemProps26.xml><?xml version="1.0" encoding="utf-8"?>
<ds:datastoreItem xmlns:ds="http://schemas.openxmlformats.org/officeDocument/2006/customXml" ds:itemID="{8567E6CE-C310-4D55-9F2C-96F81554F21E}">
  <ds:schemaRefs>
    <ds:schemaRef ds:uri="http://schemas.openxmlformats.org/officeDocument/2006/bibliography"/>
  </ds:schemaRefs>
</ds:datastoreItem>
</file>

<file path=customXml/itemProps27.xml><?xml version="1.0" encoding="utf-8"?>
<ds:datastoreItem xmlns:ds="http://schemas.openxmlformats.org/officeDocument/2006/customXml" ds:itemID="{5F32C0FC-A71D-4B7D-B94F-79A0498077D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Pages>
  <Words>1967</Words>
  <Characters>11212</Characters>
  <Application>Microsoft Office Word</Application>
  <DocSecurity>0</DocSecurity>
  <Lines>93</Lines>
  <Paragraphs>26</Paragraphs>
  <ScaleCrop>false</ScaleCrop>
  <HeadingPairs>
    <vt:vector size="2" baseType="variant">
      <vt:variant>
        <vt:lpstr>Title</vt:lpstr>
      </vt:variant>
      <vt:variant>
        <vt:i4>1</vt:i4>
      </vt:variant>
    </vt:vector>
  </HeadingPairs>
  <TitlesOfParts>
    <vt:vector size="1" baseType="lpstr">
      <vt:lpstr>[Introduction will be developed as part of the materials</vt:lpstr>
    </vt:vector>
  </TitlesOfParts>
  <Company>Westat</Company>
  <LinksUpToDate>false</LinksUpToDate>
  <CharactersWithSpaces>13153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will be developed as part of the materials</dc:title>
  <dc:creator>Westat</dc:creator>
  <cp:lastModifiedBy>SYSTEM</cp:lastModifiedBy>
  <cp:revision>2</cp:revision>
  <cp:lastPrinted>2012-11-27T18:34:00Z</cp:lastPrinted>
  <dcterms:created xsi:type="dcterms:W3CDTF">2018-04-25T20:17:00Z</dcterms:created>
  <dcterms:modified xsi:type="dcterms:W3CDTF">2018-04-25T20:17:00Z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0x0101002DF1AB8B62D06247A76E548EA2728AE7</vt:lpwstr>
  </property>
</Properties>
</file>