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58" y="3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0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4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7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2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8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7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9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5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7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1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86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FCB88-E3D4-44DA-9810-44B559C4101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63AEC-5D75-4EDE-9912-EEFBF581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93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2" r="13445" b="7759"/>
          <a:stretch/>
        </p:blipFill>
        <p:spPr bwMode="auto">
          <a:xfrm>
            <a:off x="228599" y="152400"/>
            <a:ext cx="8684827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7462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Defense Manpower Data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Pankaj Patel</dc:creator>
  <cp:lastModifiedBy>Frederick Licari</cp:lastModifiedBy>
  <cp:revision>1</cp:revision>
  <cp:lastPrinted>2015-11-16T17:35:21Z</cp:lastPrinted>
  <dcterms:created xsi:type="dcterms:W3CDTF">2015-11-16T17:12:59Z</dcterms:created>
  <dcterms:modified xsi:type="dcterms:W3CDTF">2015-11-16T17:36:11Z</dcterms:modified>
</cp:coreProperties>
</file>