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2" r:id="rId5"/>
    <p:sldId id="261" r:id="rId6"/>
    <p:sldId id="263" r:id="rId7"/>
    <p:sldId id="264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8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9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7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6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7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1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7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3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8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95CA-B649-462C-81BD-80BDCBD9AB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A0831-D992-45A8-8A6F-0BE1179D7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6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165" y="0"/>
            <a:ext cx="88236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602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688" y="0"/>
            <a:ext cx="97926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37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388" y="0"/>
            <a:ext cx="83412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26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899" y="0"/>
            <a:ext cx="74302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47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599" y="0"/>
            <a:ext cx="69128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3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675" y="0"/>
            <a:ext cx="68846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66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776" y="0"/>
            <a:ext cx="63464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816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737" y="448506"/>
            <a:ext cx="5160012" cy="609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22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U.S. Customs &amp; Border Protection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MCGILL, BRIAN J</dc:creator>
  <cp:lastModifiedBy>MCGILL, BRIAN J</cp:lastModifiedBy>
  <cp:revision>5</cp:revision>
  <dcterms:created xsi:type="dcterms:W3CDTF">2016-12-19T20:33:21Z</dcterms:created>
  <dcterms:modified xsi:type="dcterms:W3CDTF">2016-12-19T21:09:04Z</dcterms:modified>
</cp:coreProperties>
</file>