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>
        <p:scale>
          <a:sx n="98" d="100"/>
          <a:sy n="98" d="100"/>
        </p:scale>
        <p:origin x="1182" y="-15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3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9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53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07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56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0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10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99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102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5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412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75D3F-1EA4-4612-AA0D-3190BF49F502}" type="datetimeFigureOut">
              <a:rPr lang="en-US" smtClean="0"/>
              <a:t>7/5/2017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C312F-32C3-4DFE-A254-781CBE7AC6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92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tm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228600" y="337410"/>
            <a:ext cx="6400800" cy="7205302"/>
            <a:chOff x="228600" y="337410"/>
            <a:chExt cx="6400800" cy="720530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28600" y="337410"/>
              <a:ext cx="6400800" cy="3847941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8600" y="4185351"/>
              <a:ext cx="6400800" cy="3357361"/>
            </a:xfrm>
            <a:prstGeom prst="rect">
              <a:avLst/>
            </a:prstGeom>
          </p:spPr>
        </p:pic>
      </p:grpSp>
      <p:sp>
        <p:nvSpPr>
          <p:cNvPr id="4" name="TextBox 3"/>
          <p:cNvSpPr txBox="1"/>
          <p:nvPr/>
        </p:nvSpPr>
        <p:spPr>
          <a:xfrm>
            <a:off x="299677" y="3911173"/>
            <a:ext cx="6231752" cy="187490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77" y="3842017"/>
            <a:ext cx="6231752" cy="198745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5837" y="6006300"/>
            <a:ext cx="204282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3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0380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28600" y="290456"/>
            <a:ext cx="6400800" cy="6536495"/>
            <a:chOff x="228600" y="290456"/>
            <a:chExt cx="6400800" cy="6536495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 rotWithShape="1">
            <a:blip r:embed="rId2"/>
            <a:srcRect t="1932"/>
            <a:stretch/>
          </p:blipFill>
          <p:spPr>
            <a:xfrm>
              <a:off x="228600" y="290456"/>
              <a:ext cx="6400800" cy="3955956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28600" y="4246412"/>
              <a:ext cx="6400800" cy="258053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7614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232944" y="474009"/>
            <a:ext cx="6400800" cy="7226952"/>
            <a:chOff x="232944" y="474009"/>
            <a:chExt cx="6400800" cy="7226952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32944" y="474009"/>
              <a:ext cx="6400800" cy="4295695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2944" y="4769704"/>
              <a:ext cx="6400800" cy="293125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5832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</Words>
  <Application>Microsoft Office PowerPoint</Application>
  <PresentationFormat>On-screen Show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Department of Homeland Security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Samuelian, Steve</dc:creator>
  <cp:lastModifiedBy>NPPD PRA</cp:lastModifiedBy>
  <cp:revision>5</cp:revision>
  <dcterms:created xsi:type="dcterms:W3CDTF">2017-04-06T19:32:48Z</dcterms:created>
  <dcterms:modified xsi:type="dcterms:W3CDTF">2017-07-05T12:55:11Z</dcterms:modified>
</cp:coreProperties>
</file>