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77" r:id="rId4"/>
    <p:sldId id="281" r:id="rId5"/>
    <p:sldId id="274" r:id="rId6"/>
    <p:sldId id="276" r:id="rId7"/>
    <p:sldId id="275" r:id="rId8"/>
    <p:sldId id="280" r:id="rId9"/>
    <p:sldId id="278" r:id="rId10"/>
    <p:sldId id="267" r:id="rId11"/>
    <p:sldId id="282" r:id="rId12"/>
    <p:sldId id="258" r:id="rId13"/>
    <p:sldId id="266" r:id="rId14"/>
    <p:sldId id="263" r:id="rId15"/>
    <p:sldId id="283" r:id="rId16"/>
    <p:sldId id="285" r:id="rId17"/>
    <p:sldId id="265" r:id="rId18"/>
    <p:sldId id="260" r:id="rId19"/>
    <p:sldId id="261" r:id="rId20"/>
    <p:sldId id="262" r:id="rId21"/>
    <p:sldId id="268" r:id="rId22"/>
    <p:sldId id="26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86435" autoAdjust="0"/>
  </p:normalViewPr>
  <p:slideViewPr>
    <p:cSldViewPr>
      <p:cViewPr varScale="1">
        <p:scale>
          <a:sx n="72" d="100"/>
          <a:sy n="72" d="100"/>
        </p:scale>
        <p:origin x="13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9F1-4E8A-41DB-8BFB-C2644BE44DEE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FE3-46DD-4C79-9122-B0F2338E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9F1-4E8A-41DB-8BFB-C2644BE44DEE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FE3-46DD-4C79-9122-B0F2338E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9F1-4E8A-41DB-8BFB-C2644BE44DEE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FE3-46DD-4C79-9122-B0F2338E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7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9F1-4E8A-41DB-8BFB-C2644BE44DEE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FE3-46DD-4C79-9122-B0F2338E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6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9F1-4E8A-41DB-8BFB-C2644BE44DEE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FE3-46DD-4C79-9122-B0F2338E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3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9F1-4E8A-41DB-8BFB-C2644BE44DEE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FE3-46DD-4C79-9122-B0F2338E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9F1-4E8A-41DB-8BFB-C2644BE44DEE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FE3-46DD-4C79-9122-B0F2338E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8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9F1-4E8A-41DB-8BFB-C2644BE44DEE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FE3-46DD-4C79-9122-B0F2338E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9F1-4E8A-41DB-8BFB-C2644BE44DEE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FE3-46DD-4C79-9122-B0F2338E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9F1-4E8A-41DB-8BFB-C2644BE44DEE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FE3-46DD-4C79-9122-B0F2338E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7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9F1-4E8A-41DB-8BFB-C2644BE44DEE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FE3-46DD-4C79-9122-B0F2338E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A09F1-4E8A-41DB-8BFB-C2644BE44DEE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2FE3-46DD-4C79-9122-B0F2338E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4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HOMES.mil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Property Manager Access and Property Screens</a:t>
            </a:r>
          </a:p>
          <a:p>
            <a:r>
              <a:rPr lang="en-US" dirty="0"/>
              <a:t>03 October 2016</a:t>
            </a:r>
          </a:p>
        </p:txBody>
      </p:sp>
    </p:spTree>
    <p:extLst>
      <p:ext uri="{BB962C8B-B14F-4D97-AF65-F5344CB8AC3E}">
        <p14:creationId xmlns:p14="http://schemas.microsoft.com/office/powerpoint/2010/main" val="42222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9700"/>
            <a:ext cx="6911975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07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Collection Point 2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Member Create Account Page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OMB #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OMB Expiration Date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Agency Disclosure Statement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Privacy Statement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48200" y="152400"/>
            <a:ext cx="4353387" cy="6400800"/>
            <a:chOff x="4952080" y="1110000"/>
            <a:chExt cx="3713120" cy="5606544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920" y="1110000"/>
              <a:ext cx="3711280" cy="2362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46"/>
            <a:stretch/>
          </p:blipFill>
          <p:spPr bwMode="auto">
            <a:xfrm>
              <a:off x="4952080" y="3439108"/>
              <a:ext cx="3713120" cy="3277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808" y="1891776"/>
              <a:ext cx="838200" cy="172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 rot="18998764">
            <a:off x="5664317" y="3017621"/>
            <a:ext cx="2321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lgDash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lgDash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82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52500"/>
            <a:ext cx="73533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92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830263"/>
            <a:ext cx="68961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670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73113"/>
            <a:ext cx="62484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865" y="152400"/>
            <a:ext cx="833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Privacy Policy Updated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Hyperlink to pop-up window on bottom of every HOMES.mil Page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38200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8998764">
            <a:off x="5664317" y="3017621"/>
            <a:ext cx="2321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lgDash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lgDash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8998764">
            <a:off x="1143244" y="3180852"/>
            <a:ext cx="2321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lgDash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lgDash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265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865" y="152400"/>
            <a:ext cx="833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Privacy Policy Updated  continued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Hyperlink to pop-up window on bottom of every HOMES.mil Page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51837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8998764">
            <a:off x="5664317" y="3017621"/>
            <a:ext cx="2321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lgDash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lgDash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8998764">
            <a:off x="1143244" y="3303092"/>
            <a:ext cx="2321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lgDash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lgDash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26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517525"/>
            <a:ext cx="6294437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971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563563"/>
            <a:ext cx="5937250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62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280988"/>
            <a:ext cx="6165850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60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8750"/>
            <a:ext cx="8153400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22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365125"/>
            <a:ext cx="5776913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359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85800"/>
            <a:ext cx="5715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214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838200"/>
            <a:ext cx="74914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6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82550"/>
            <a:ext cx="7232650" cy="669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27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219200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Collection Point 1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Property Manager Create Account Page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OMB #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OMB Expiration Date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Agency Disclosure Statement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Privacy Statement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60" y="228600"/>
            <a:ext cx="3763327" cy="658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8998764">
            <a:off x="6020045" y="3871163"/>
            <a:ext cx="2321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lgDash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lgDash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65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22682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Property Manager Home Page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OMB #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OMB Expiration Date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Agency Disclosure Statement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Privacy Statement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400068" cy="654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8998764">
            <a:off x="5611458" y="3413963"/>
            <a:ext cx="2321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lgDash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lgDash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39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495300"/>
            <a:ext cx="756761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89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76250"/>
            <a:ext cx="8085137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89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HOMES.mil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Service Member Access and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92925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8750"/>
            <a:ext cx="8153400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68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A7296EEFF0B44B6E9065A57269559" ma:contentTypeVersion="5" ma:contentTypeDescription="Create a new document." ma:contentTypeScope="" ma:versionID="ca2da2275ae02e9f7c722f54d45328b7">
  <xsd:schema xmlns:xsd="http://www.w3.org/2001/XMLSchema" xmlns:xs="http://www.w3.org/2001/XMLSchema" xmlns:p="http://schemas.microsoft.com/office/2006/metadata/properties" xmlns:ns2="4f06cbb4-5319-44a1-b73c-03442379dfaa" xmlns:ns3="456AF0B4-47B6-441D-9D5F-F64341D14F81" targetNamespace="http://schemas.microsoft.com/office/2006/metadata/properties" ma:root="true" ma:fieldsID="afbeacf2056132aeb119d98122ac895d" ns2:_="" ns3:_="">
    <xsd:import namespace="4f06cbb4-5319-44a1-b73c-03442379dfaa"/>
    <xsd:import namespace="456AF0B4-47B6-441D-9D5F-F64341D14F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6cbb4-5319-44a1-b73c-03442379dfa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AF0B4-47B6-441D-9D5F-F64341D14F81" elementFormDefault="qualified">
    <xsd:import namespace="http://schemas.microsoft.com/office/2006/documentManagement/types"/>
    <xsd:import namespace="http://schemas.microsoft.com/office/infopath/2007/PartnerControls"/>
    <xsd:element name="DocumentTypes" ma:index="11" nillable="true" ma:displayName="Document Types" ma:description="Document Types" ma:format="Dropdown" ma:internalName="DocumentTypes">
      <xsd:simpleType>
        <xsd:restriction base="dms:Choice">
          <xsd:enumeration value="Final Document"/>
          <xsd:enumeration value="60 Day Template"/>
          <xsd:enumeration value="60 Day Notice"/>
          <xsd:enumeration value="Supporting Statements Part A"/>
          <xsd:enumeration value="Supporting Statements Part B"/>
          <xsd:enumeration value="OMB 83-I Form"/>
          <xsd:enumeration value="30 Day Notice"/>
          <xsd:enumeration value="Collection Instrument"/>
          <xsd:enumeration value="Coordinations/Supplemental Docume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s xmlns="456AF0B4-47B6-441D-9D5F-F64341D14F81">Collection Instrument</DocumentTypes>
    <_dlc_DocId xmlns="4f06cbb4-5319-44a1-b73c-03442379dfaa">TH3QXZ4CCXAT-18-987</_dlc_DocId>
    <_dlc_DocIdUrl xmlns="4f06cbb4-5319-44a1-b73c-03442379dfaa">
      <Url>https://eitsdext.osd.mil/sites/dodiic/_layouts/DocIdRedir.aspx?ID=TH3QXZ4CCXAT-18-987</Url>
      <Description>TH3QXZ4CCXAT-18-987</Description>
    </_dlc_DocIdUrl>
  </documentManagement>
</p:properties>
</file>

<file path=customXml/itemProps1.xml><?xml version="1.0" encoding="utf-8"?>
<ds:datastoreItem xmlns:ds="http://schemas.openxmlformats.org/officeDocument/2006/customXml" ds:itemID="{FF11F10D-04B4-4942-A79D-A7A92ABD4308}"/>
</file>

<file path=customXml/itemProps2.xml><?xml version="1.0" encoding="utf-8"?>
<ds:datastoreItem xmlns:ds="http://schemas.openxmlformats.org/officeDocument/2006/customXml" ds:itemID="{088B9569-5749-4620-9DF3-A8A5AEDEA701}"/>
</file>

<file path=customXml/itemProps3.xml><?xml version="1.0" encoding="utf-8"?>
<ds:datastoreItem xmlns:ds="http://schemas.openxmlformats.org/officeDocument/2006/customXml" ds:itemID="{333B6FA5-49D6-4BE4-B4DF-7FB2000DCA62}"/>
</file>

<file path=customXml/itemProps4.xml><?xml version="1.0" encoding="utf-8"?>
<ds:datastoreItem xmlns:ds="http://schemas.openxmlformats.org/officeDocument/2006/customXml" ds:itemID="{F0DF74B4-5C12-49F6-8E82-4C861D16C725}"/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100</Words>
  <Application>Microsoft Office PowerPoint</Application>
  <PresentationFormat>On-screen Show (4:3)</PresentationFormat>
  <Paragraphs>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HOMES.mil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HOMES.mil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HOMES mil Screen Images 12122016</dc:title>
  <dc:creator>Wonderly, Daniel M CIV CNIC HQ, N93</dc:creator>
  <cp:lastModifiedBy>Eric Grace</cp:lastModifiedBy>
  <cp:revision>39</cp:revision>
  <cp:lastPrinted>2015-12-08T15:27:12Z</cp:lastPrinted>
  <dcterms:created xsi:type="dcterms:W3CDTF">2015-07-21T12:11:56Z</dcterms:created>
  <dcterms:modified xsi:type="dcterms:W3CDTF">2016-12-09T15:26:41Z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0x01010059DA7296EEFF0B44B6E9065A57269559</vt:lpwstr>
  </property>
  <property fmtid="{D5CDD505-2E9C-101B-9397-08002B2CF9AE}" pid="3" name="_dlc_DocIdItemGuid">
    <vt:lpwstr>7687db9c-fa4f-4cb0-b84b-d23086f1f9a9</vt:lpwstr>
  </property>
</Properties>
</file>