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9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6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9860-4960-451B-AF32-47D6890F1123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FBD7-13EC-4EEA-B503-99546126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7D48-543E-40A7-8981-C59EBAD79706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744E-C8AD-44D1-AFAF-27EF907D9CA7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D945-FBDF-400E-AE85-41E0C234812E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3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5AFD-AFCD-45D6-B4BB-0C93B9B3D47D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385C-E8EC-4C69-AC51-60C87EEE019F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F707-C16F-4092-BAE9-B8882B932FA7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7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DEE8-ADFF-4B5E-90B2-BE78DF31418F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5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3BD8-57FA-4613-9EE8-7EE95E7041B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7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D275-6800-45BB-8E12-1746CF6DC915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8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98AC-7ED3-40EF-8AE4-0D8C35E6CB58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2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ABBD-B1C6-4A1D-9445-0C0A15E298D5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8100-CCC3-4A99-9CF0-EBAF0A1A98FA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0455-7F7D-403A-A2D6-A8BF046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9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3"/>
          <a:stretch/>
        </p:blipFill>
        <p:spPr bwMode="auto">
          <a:xfrm>
            <a:off x="106680" y="1450777"/>
            <a:ext cx="6675120" cy="3471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066800"/>
            <a:ext cx="1366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2"/>
          <a:stretch/>
        </p:blipFill>
        <p:spPr bwMode="auto">
          <a:xfrm>
            <a:off x="106680" y="5280503"/>
            <a:ext cx="6675120" cy="241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1" y="304800"/>
            <a:ext cx="659892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must identify as an employee or employer – screening questions differ slightly based on the response provided.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4"/>
          <a:stretch/>
        </p:blipFill>
        <p:spPr bwMode="auto">
          <a:xfrm>
            <a:off x="106680" y="3700341"/>
            <a:ext cx="6675120" cy="27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5"/>
          <a:stretch/>
        </p:blipFill>
        <p:spPr bwMode="auto">
          <a:xfrm>
            <a:off x="106680" y="381000"/>
            <a:ext cx="6675120" cy="25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799" y="32766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2"/>
          <a:stretch/>
        </p:blipFill>
        <p:spPr bwMode="auto">
          <a:xfrm>
            <a:off x="106680" y="381000"/>
            <a:ext cx="6675120" cy="25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44549"/>
            <a:ext cx="6233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press yes to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32"/>
          <a:stretch/>
        </p:blipFill>
        <p:spPr bwMode="auto">
          <a:xfrm>
            <a:off x="106680" y="3124200"/>
            <a:ext cx="6675120" cy="255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9337" y="57912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8"/>
          <a:stretch/>
        </p:blipFill>
        <p:spPr bwMode="auto">
          <a:xfrm>
            <a:off x="110638" y="6134603"/>
            <a:ext cx="6675120" cy="26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13789"/>
            <a:ext cx="5344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or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3"/>
          <a:stretch/>
        </p:blipFill>
        <p:spPr bwMode="auto">
          <a:xfrm>
            <a:off x="112816" y="650240"/>
            <a:ext cx="6675120" cy="25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5"/>
          <a:stretch/>
        </p:blipFill>
        <p:spPr bwMode="auto">
          <a:xfrm>
            <a:off x="106680" y="3393440"/>
            <a:ext cx="6675120" cy="2397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6680" y="457200"/>
            <a:ext cx="6675120" cy="5854992"/>
            <a:chOff x="0" y="0"/>
            <a:chExt cx="5943600" cy="52134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5"/>
            <a:stretch/>
          </p:blipFill>
          <p:spPr bwMode="auto">
            <a:xfrm>
              <a:off x="0" y="0"/>
              <a:ext cx="5943600" cy="31594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37" b="4909"/>
            <a:stretch/>
          </p:blipFill>
          <p:spPr bwMode="auto">
            <a:xfrm>
              <a:off x="0" y="3159457"/>
              <a:ext cx="5936776" cy="20539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06680" y="6629400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to submit question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05"/>
          <a:stretch/>
        </p:blipFill>
        <p:spPr bwMode="auto">
          <a:xfrm>
            <a:off x="106680" y="3733800"/>
            <a:ext cx="6675120" cy="23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97"/>
          <a:stretch/>
        </p:blipFill>
        <p:spPr bwMode="auto">
          <a:xfrm>
            <a:off x="106680" y="6172200"/>
            <a:ext cx="6675120" cy="25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150" y="76200"/>
            <a:ext cx="1356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181" y="8686800"/>
            <a:ext cx="4238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the following statement ends process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106680" y="304800"/>
            <a:ext cx="667512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0"/>
          <a:stretch/>
        </p:blipFill>
        <p:spPr bwMode="auto">
          <a:xfrm>
            <a:off x="106680" y="6270698"/>
            <a:ext cx="6675120" cy="249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7"/>
          <a:stretch/>
        </p:blipFill>
        <p:spPr bwMode="auto">
          <a:xfrm>
            <a:off x="106680" y="3426421"/>
            <a:ext cx="6675120" cy="25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121223"/>
            <a:ext cx="6233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answer is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unsure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press yes to continue with screening questions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6"/>
          <a:stretch/>
        </p:blipFill>
        <p:spPr bwMode="auto">
          <a:xfrm>
            <a:off x="106680" y="228600"/>
            <a:ext cx="6675120" cy="27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6680" y="457200"/>
            <a:ext cx="6675120" cy="5854992"/>
            <a:chOff x="0" y="0"/>
            <a:chExt cx="5943600" cy="52134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5"/>
            <a:stretch/>
          </p:blipFill>
          <p:spPr bwMode="auto">
            <a:xfrm>
              <a:off x="0" y="0"/>
              <a:ext cx="5943600" cy="31594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37" b="4909"/>
            <a:stretch/>
          </p:blipFill>
          <p:spPr bwMode="auto">
            <a:xfrm>
              <a:off x="0" y="3159457"/>
              <a:ext cx="5936776" cy="20539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37358" y="6553200"/>
            <a:ext cx="2501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 “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to submit question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0455-7F7D-403A-A2D6-A8BF046C77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133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Parker-Paternella, Tracy A - OFCCP</dc:creator>
  <cp:lastModifiedBy>Amoah, Myaa P - OASAM OCIO CTR</cp:lastModifiedBy>
  <cp:revision>21</cp:revision>
  <dcterms:created xsi:type="dcterms:W3CDTF">2017-05-30T21:12:47Z</dcterms:created>
  <dcterms:modified xsi:type="dcterms:W3CDTF">2017-12-13T16:55:56Z</dcterms:modified>
</cp:coreProperties>
</file>