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5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7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0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2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4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4C38-202F-4914-B66A-DF8A25C12B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Pre-Enrollment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21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15" y="156117"/>
            <a:ext cx="7363327" cy="65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67" y="112295"/>
            <a:ext cx="7844591" cy="65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79" y="188494"/>
            <a:ext cx="8253663" cy="64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3" y="196515"/>
            <a:ext cx="8638674" cy="6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44" y="144966"/>
            <a:ext cx="6860230" cy="66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05" y="122663"/>
            <a:ext cx="7615989" cy="66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68" y="211873"/>
            <a:ext cx="964180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56118"/>
            <a:ext cx="10277475" cy="65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3" y="156117"/>
            <a:ext cx="9810499" cy="64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84" y="156117"/>
            <a:ext cx="8121316" cy="65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89" y="266700"/>
            <a:ext cx="851835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32" y="200722"/>
            <a:ext cx="8470231" cy="62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Pre-Enrollment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Pre-Enrollment</dc:title>
  <dc:creator>Transportation Security Administration</dc:creator>
  <cp:lastModifiedBy>Transportation Security Administration</cp:lastModifiedBy>
  <cp:revision>1</cp:revision>
  <dcterms:created xsi:type="dcterms:W3CDTF">2017-01-18T17:48:38Z</dcterms:created>
  <dcterms:modified xsi:type="dcterms:W3CDTF">2017-01-18T17:49:27Z</dcterms:modified>
</cp:coreProperties>
</file>